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34" r:id="rId3"/>
  </p:sldMasterIdLst>
  <p:notesMasterIdLst>
    <p:notesMasterId r:id="rId12"/>
  </p:notesMasterIdLst>
  <p:sldIdLst>
    <p:sldId id="277" r:id="rId4"/>
    <p:sldId id="337" r:id="rId5"/>
    <p:sldId id="736" r:id="rId6"/>
    <p:sldId id="257" r:id="rId7"/>
    <p:sldId id="814" r:id="rId8"/>
    <p:sldId id="732" r:id="rId9"/>
    <p:sldId id="763" r:id="rId10"/>
    <p:sldId id="818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E62A55A-C02E-4F03-A220-0A96DFF3C3D8}">
          <p14:sldIdLst>
            <p14:sldId id="277"/>
          </p14:sldIdLst>
        </p14:section>
        <p14:section name="How to use" id="{CDFCADC2-2BD5-411B-834B-1AEF097E4D5B}">
          <p14:sldIdLst>
            <p14:sldId id="337"/>
          </p14:sldIdLst>
        </p14:section>
        <p14:section name="Points to note" id="{57489E09-44B3-4FCB-8015-FE74E3AF39E9}">
          <p14:sldIdLst>
            <p14:sldId id="736"/>
            <p14:sldId id="257"/>
            <p14:sldId id="814"/>
            <p14:sldId id="732"/>
          </p14:sldIdLst>
        </p14:section>
        <p14:section name="Quize Game" id="{02EE2AC9-EF01-4E3D-8B7C-9325CFB15BD9}">
          <p14:sldIdLst>
            <p14:sldId id="763"/>
            <p14:sldId id="8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D"/>
    <a:srgbClr val="FF33CC"/>
    <a:srgbClr val="F1F3F9"/>
    <a:srgbClr val="0066FF"/>
    <a:srgbClr val="FF66FF"/>
    <a:srgbClr val="FEDB12"/>
    <a:srgbClr val="F2BA1E"/>
    <a:srgbClr val="E37F2D"/>
    <a:srgbClr val="F19C1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9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93D97-25F9-44BC-8A0F-26C6A69ABAB5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A154A-39BC-4F90-A9D1-ECAE1B7DF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85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F6A6B0-149C-452A-B6C0-43BC75914E3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560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41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2.png"/><Relationship Id="rId15" Type="http://schemas.microsoft.com/office/2007/relationships/hdphoto" Target="../media/hdphoto7.wdp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4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5.png"/><Relationship Id="rId18" Type="http://schemas.openxmlformats.org/officeDocument/2006/relationships/image" Target="../media/image50.png"/><Relationship Id="rId26" Type="http://schemas.openxmlformats.org/officeDocument/2006/relationships/image" Target="../media/image52.png"/><Relationship Id="rId3" Type="http://schemas.openxmlformats.org/officeDocument/2006/relationships/image" Target="../media/image31.png"/><Relationship Id="rId21" Type="http://schemas.openxmlformats.org/officeDocument/2006/relationships/image" Target="../media/image43.png"/><Relationship Id="rId7" Type="http://schemas.microsoft.com/office/2007/relationships/hdphoto" Target="../media/hdphoto6.wdp"/><Relationship Id="rId12" Type="http://schemas.openxmlformats.org/officeDocument/2006/relationships/image" Target="../media/image37.png"/><Relationship Id="rId17" Type="http://schemas.openxmlformats.org/officeDocument/2006/relationships/image" Target="../media/image18.png"/><Relationship Id="rId25" Type="http://schemas.openxmlformats.org/officeDocument/2006/relationships/image" Target="../media/image29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24" Type="http://schemas.openxmlformats.org/officeDocument/2006/relationships/image" Target="../media/image28.png"/><Relationship Id="rId5" Type="http://schemas.openxmlformats.org/officeDocument/2006/relationships/image" Target="../media/image32.png"/><Relationship Id="rId15" Type="http://schemas.openxmlformats.org/officeDocument/2006/relationships/image" Target="../media/image16.png"/><Relationship Id="rId23" Type="http://schemas.openxmlformats.org/officeDocument/2006/relationships/image" Target="../media/image39.png"/><Relationship Id="rId28" Type="http://schemas.openxmlformats.org/officeDocument/2006/relationships/image" Target="../media/image54.png"/><Relationship Id="rId10" Type="http://schemas.openxmlformats.org/officeDocument/2006/relationships/image" Target="../media/image35.png"/><Relationship Id="rId19" Type="http://schemas.openxmlformats.org/officeDocument/2006/relationships/image" Target="../media/image51.png"/><Relationship Id="rId4" Type="http://schemas.microsoft.com/office/2007/relationships/hdphoto" Target="../media/hdphoto5.wdp"/><Relationship Id="rId9" Type="http://schemas.openxmlformats.org/officeDocument/2006/relationships/image" Target="../media/image49.png"/><Relationship Id="rId14" Type="http://schemas.microsoft.com/office/2007/relationships/hdphoto" Target="../media/hdphoto2.wdp"/><Relationship Id="rId22" Type="http://schemas.microsoft.com/office/2007/relationships/hdphoto" Target="../media/hdphoto7.wdp"/><Relationship Id="rId27" Type="http://schemas.openxmlformats.org/officeDocument/2006/relationships/image" Target="../media/image5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.wdp"/><Relationship Id="rId18" Type="http://schemas.openxmlformats.org/officeDocument/2006/relationships/image" Target="../media/image39.png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openxmlformats.org/officeDocument/2006/relationships/image" Target="../media/image38.png"/><Relationship Id="rId2" Type="http://schemas.openxmlformats.org/officeDocument/2006/relationships/image" Target="../media/image30.jpeg"/><Relationship Id="rId16" Type="http://schemas.openxmlformats.org/officeDocument/2006/relationships/image" Target="../media/image18.png"/><Relationship Id="rId20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17.png"/><Relationship Id="rId10" Type="http://schemas.openxmlformats.org/officeDocument/2006/relationships/image" Target="../media/image36.png"/><Relationship Id="rId19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自動的に生成された説明">
            <a:extLst>
              <a:ext uri="{FF2B5EF4-FFF2-40B4-BE49-F238E27FC236}">
                <a16:creationId xmlns:a16="http://schemas.microsoft.com/office/drawing/2014/main" id="{81AD8E91-F647-478A-9C91-29BB900FA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721"/>
            <a:ext cx="12192000" cy="6858000"/>
          </a:xfrm>
          <a:prstGeom prst="rect">
            <a:avLst/>
          </a:prstGeom>
        </p:spPr>
      </p:pic>
      <p:pic>
        <p:nvPicPr>
          <p:cNvPr id="11" name="図 10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8B44ECC-D22F-4CD7-B9E0-146EB151C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8077">
            <a:off x="166388" y="173696"/>
            <a:ext cx="715909" cy="690178"/>
          </a:xfrm>
          <a:prstGeom prst="ellipse">
            <a:avLst/>
          </a:prstGeom>
        </p:spPr>
      </p:pic>
      <p:pic>
        <p:nvPicPr>
          <p:cNvPr id="1026" name="Picture 2" descr="杖キャンディケーンcandy cane青緑のイラスト 絵本風 ⒸAtelier Funipo">
            <a:extLst>
              <a:ext uri="{FF2B5EF4-FFF2-40B4-BE49-F238E27FC236}">
                <a16:creationId xmlns:a16="http://schemas.microsoft.com/office/drawing/2014/main" id="{29A0302F-9A9D-747D-96CB-2C0493219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50" y="214748"/>
            <a:ext cx="773407" cy="77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EA98C3-8EF1-15BE-98AB-A39437BCDE98}"/>
              </a:ext>
            </a:extLst>
          </p:cNvPr>
          <p:cNvSpPr txBox="1"/>
          <p:nvPr userDrawn="1"/>
        </p:nvSpPr>
        <p:spPr>
          <a:xfrm>
            <a:off x="7082019" y="2370649"/>
            <a:ext cx="4954260" cy="149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You can input questions and answers. </a:t>
            </a:r>
            <a:b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entering, select               and then press the F2 key to bring up the cursor for input, </a:t>
            </a:r>
            <a:b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and enter from there.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pic>
        <p:nvPicPr>
          <p:cNvPr id="1028" name="Picture 4" descr="杖キャンディケーンcandy cane赤紫のイラスト 絵本風 ⒸAtelier Funipo">
            <a:extLst>
              <a:ext uri="{FF2B5EF4-FFF2-40B4-BE49-F238E27FC236}">
                <a16:creationId xmlns:a16="http://schemas.microsoft.com/office/drawing/2014/main" id="{968D15D6-0304-1D20-6F32-A62BD40E6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66" y="2293806"/>
            <a:ext cx="765372" cy="7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解">
            <a:extLst>
              <a:ext uri="{FF2B5EF4-FFF2-40B4-BE49-F238E27FC236}">
                <a16:creationId xmlns:a16="http://schemas.microsoft.com/office/drawing/2014/main" id="{8F279297-EC62-1D28-06D7-4509BA1F820A}"/>
              </a:ext>
            </a:extLst>
          </p:cNvPr>
          <p:cNvSpPr/>
          <p:nvPr userDrawn="1"/>
        </p:nvSpPr>
        <p:spPr>
          <a:xfrm>
            <a:off x="9559149" y="2808159"/>
            <a:ext cx="695150" cy="267686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1030" name="Picture 6" descr="杖キャンディケーンcandy cane黄色のイラスト 絵本風 ⒸAtelier Funipo">
            <a:extLst>
              <a:ext uri="{FF2B5EF4-FFF2-40B4-BE49-F238E27FC236}">
                <a16:creationId xmlns:a16="http://schemas.microsoft.com/office/drawing/2014/main" id="{DF533AE2-C820-BBB9-F792-E9936770A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37" y="4394832"/>
            <a:ext cx="812274" cy="8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杖キャンディケーンcandy caneピンクのイラスト 絵本風 ⒸAtelier Funipo">
            <a:extLst>
              <a:ext uri="{FF2B5EF4-FFF2-40B4-BE49-F238E27FC236}">
                <a16:creationId xmlns:a16="http://schemas.microsoft.com/office/drawing/2014/main" id="{B6ED2CD7-B802-6A53-513B-C34A25E9B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56" y="5689480"/>
            <a:ext cx="1007126" cy="10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C5CB7EC-9998-B37B-56A9-48855D0F312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87252" y="5909789"/>
            <a:ext cx="1007126" cy="5665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5" name="ベル 間違い 1">
            <a:extLst>
              <a:ext uri="{FF2B5EF4-FFF2-40B4-BE49-F238E27FC236}">
                <a16:creationId xmlns:a16="http://schemas.microsoft.com/office/drawing/2014/main" id="{2C957EDF-9B0F-7F85-968E-C4618DD8D02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684490">
            <a:off x="10735142" y="179264"/>
            <a:ext cx="380187" cy="529352"/>
          </a:xfrm>
          <a:prstGeom prst="rect">
            <a:avLst/>
          </a:prstGeom>
        </p:spPr>
      </p:pic>
      <p:pic>
        <p:nvPicPr>
          <p:cNvPr id="6" name="ベル 間違い 1">
            <a:extLst>
              <a:ext uri="{FF2B5EF4-FFF2-40B4-BE49-F238E27FC236}">
                <a16:creationId xmlns:a16="http://schemas.microsoft.com/office/drawing/2014/main" id="{BE0EBC9F-1A40-8E53-01D7-E7CD9577079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684490">
            <a:off x="10408406" y="4384645"/>
            <a:ext cx="396254" cy="5517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499397B-CFBF-EE3B-5793-695EF4A5B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5849"/>
          <a:stretch/>
        </p:blipFill>
        <p:spPr>
          <a:xfrm>
            <a:off x="869607" y="108832"/>
            <a:ext cx="5568474" cy="91680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72E8758-5582-B52A-04B6-F89E82D44B86}"/>
              </a:ext>
            </a:extLst>
          </p:cNvPr>
          <p:cNvSpPr txBox="1"/>
          <p:nvPr userDrawn="1"/>
        </p:nvSpPr>
        <p:spPr>
          <a:xfrm>
            <a:off x="2082096" y="6004310"/>
            <a:ext cx="9954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By duplicating slides</a:t>
            </a:r>
            <a:r>
              <a:rPr lang="ja-JP" altLang="en-US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（</a:t>
            </a:r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Ctrl</a:t>
            </a:r>
            <a:r>
              <a:rPr lang="ja-JP" altLang="en-US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＋</a:t>
            </a:r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D</a:t>
            </a:r>
            <a:r>
              <a:rPr lang="ja-JP" altLang="en-US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）</a:t>
            </a:r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, you can create many quiz questions.</a:t>
            </a:r>
            <a:endParaRPr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BFA6086-C6FF-7438-ACB4-13CC7A89BB0B}"/>
              </a:ext>
            </a:extLst>
          </p:cNvPr>
          <p:cNvSpPr txBox="1"/>
          <p:nvPr userDrawn="1"/>
        </p:nvSpPr>
        <p:spPr>
          <a:xfrm>
            <a:off x="7020310" y="324453"/>
            <a:ext cx="49704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you click on the correct bell        , </a:t>
            </a:r>
            <a:b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the star and ornaments on the Christmas</a:t>
            </a:r>
            <a:b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tree will light up.</a:t>
            </a:r>
            <a:endParaRPr lang="ja-JP" altLang="en-US" sz="1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5C0F36-36C6-518D-3D58-E7CD1A9D78DE}"/>
              </a:ext>
            </a:extLst>
          </p:cNvPr>
          <p:cNvSpPr txBox="1"/>
          <p:nvPr userDrawn="1"/>
        </p:nvSpPr>
        <p:spPr>
          <a:xfrm>
            <a:off x="7094855" y="1218076"/>
            <a:ext cx="5240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you press               button, the tree lights will turn off, so you can play repeatedly.</a:t>
            </a:r>
            <a:endParaRPr lang="ja-JP" altLang="en-US" sz="1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lay Again">
            <a:extLst>
              <a:ext uri="{FF2B5EF4-FFF2-40B4-BE49-F238E27FC236}">
                <a16:creationId xmlns:a16="http://schemas.microsoft.com/office/drawing/2014/main" id="{19C2F782-18F6-085A-A08A-C2A978C3F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927" r="6252"/>
          <a:stretch/>
        </p:blipFill>
        <p:spPr>
          <a:xfrm>
            <a:off x="8912796" y="1227484"/>
            <a:ext cx="806937" cy="35668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4C6A3C9-D362-87F6-050A-31F64060AFE5}"/>
              </a:ext>
            </a:extLst>
          </p:cNvPr>
          <p:cNvSpPr txBox="1"/>
          <p:nvPr userDrawn="1"/>
        </p:nvSpPr>
        <p:spPr>
          <a:xfrm>
            <a:off x="7123238" y="4574336"/>
            <a:ext cx="4747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In the sample, the correct bell        is in the </a:t>
            </a:r>
            <a:br>
              <a:rPr lang="en-US" altLang="ja-JP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middle, but you can drag it to change its </a:t>
            </a:r>
            <a:br>
              <a:rPr lang="en-US" altLang="ja-JP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position.</a:t>
            </a:r>
            <a:endParaRPr lang="ja-JP" alt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63D8D32A-C808-4600-8A7E-423DD7B351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13760" y="1420906"/>
            <a:ext cx="6096528" cy="34292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5501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5AA047-CB48-40DB-99F6-43CFEAB4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202CE2-EB77-4B74-9396-8B68830D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77E6838-F6CE-475A-9A50-C9FFE7CC3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638B41-E0E7-4C8A-B778-58203375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DAA12F-CDC9-4619-BF49-F134BFBF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67D319-9CD9-4BDF-BC1C-2F9717F7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73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587D1E-27BB-4C4C-8D16-1D5E9455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FC9045-2AF0-47DA-9C11-C1D23117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290E0D-6CDD-4CDD-9584-B1380CCB0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4A4CD3-4923-4134-9CB2-A045A3B65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575151-B732-468C-BA96-0A6BC7A77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7D1703E-AC3A-4EF1-8C5B-C894246D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6049A4F-D059-4C5F-B7B9-831A724A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E9BC4EF-516F-4647-9C95-553B463E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08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2D4D3-50D4-474C-B89C-FA986597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003827-B504-4B60-AF13-474F18AF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709FD2F-AC0B-4865-8F25-71FBD095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66019C-8FB5-4F0A-9105-D9BFE6FE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444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65D5548-C555-4BF4-A846-AEAE732F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87F143-01F6-4D70-90F0-82613FF0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B6B65C-5869-405C-B0BE-A66AA9E4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07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579E19-CAA3-487C-A3B1-69F68CC1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C2FE31-AC99-4E31-83CD-C7879B337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A28C1D-0835-4B45-97DB-FF1F0CC93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CC32A46-BCF1-4339-AA97-62E54C0A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BAF4C-5F2F-4937-A435-AFB8F550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6AE43F-B840-4C0A-8C5E-C9F9A376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947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AF604-25C7-411F-968F-BD37DF9E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026FDC3-6C58-4AAC-B1B6-3F313249B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0E0345-BF76-48FD-8C98-C84D2006F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75EA05-4268-4A36-BED0-7273F545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30DE8C-7834-4FC6-B51D-8573D5B7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D9FF37-F354-46C4-9B06-FB7417AA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384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CA73A-FE54-46FE-B7D8-E689421D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F75E5B-FC0C-497C-B259-881B9A88A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4D9104-C5BC-476B-ACDB-6C0E42CF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6E278-5CCD-4D91-9FA9-FF128260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7C0518-3EB4-4D45-A294-73E38760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82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1B6D8A-3795-47F6-A189-2A2E00CAC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864FFD-9978-40A4-9B38-BA1D7E73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3FC162-349E-431B-A2A3-86E1D416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49E902-C5FB-4033-B631-DD0721AC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157566-455C-4C01-80A9-E4073D6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504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ED73BC-E70E-7E21-3E66-D0E5D9C41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F9B226-49A8-3115-8D2D-094F6682A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DC6739D-35C2-1210-D1AA-A66223693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3B35B-3AE0-4CA2-8BCB-6EF4227A8AB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CF7F6E-2B36-F862-503A-D8C0A670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F6CC2D-B141-D037-A62D-0787571E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4B7-68E3-47B3-93C0-D16643806FB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8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背景パターン&#10;&#10;自動的に生成された説明">
            <a:extLst>
              <a:ext uri="{FF2B5EF4-FFF2-40B4-BE49-F238E27FC236}">
                <a16:creationId xmlns:a16="http://schemas.microsoft.com/office/drawing/2014/main" id="{81AD8E91-F647-478A-9C91-29BB900FA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0C329DA-F710-225C-7CF7-2ED5F15D9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4474" y="1122037"/>
            <a:ext cx="6166956" cy="346891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図 10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18B44ECC-D22F-4CD7-B9E0-146EB151C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8077">
            <a:off x="234496" y="138230"/>
            <a:ext cx="877101" cy="845577"/>
          </a:xfrm>
          <a:prstGeom prst="ellipse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BB3708-A629-4E09-9800-533EE7E8D948}"/>
              </a:ext>
            </a:extLst>
          </p:cNvPr>
          <p:cNvSpPr txBox="1"/>
          <p:nvPr userDrawn="1"/>
        </p:nvSpPr>
        <p:spPr>
          <a:xfrm>
            <a:off x="7318936" y="310578"/>
            <a:ext cx="4777969" cy="81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000" dirty="0">
                <a:solidFill>
                  <a:schemeClr val="bg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正解をクリックするとクリスマスツリーの星やオーナメントが光ります。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EAEB6A-B834-6DB8-8F09-D83C56381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4380" y="221074"/>
            <a:ext cx="5803313" cy="768749"/>
          </a:xfrm>
          <a:prstGeom prst="rect">
            <a:avLst/>
          </a:prstGeom>
        </p:spPr>
      </p:pic>
      <p:pic>
        <p:nvPicPr>
          <p:cNvPr id="1026" name="Picture 2" descr="杖キャンディケーンcandy cane青緑のイラスト 絵本風 ⒸAtelier Funipo">
            <a:extLst>
              <a:ext uri="{FF2B5EF4-FFF2-40B4-BE49-F238E27FC236}">
                <a16:creationId xmlns:a16="http://schemas.microsoft.com/office/drawing/2014/main" id="{29A0302F-9A9D-747D-96CB-2C0493219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02" y="230495"/>
            <a:ext cx="773407" cy="77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y Again">
            <a:extLst>
              <a:ext uri="{FF2B5EF4-FFF2-40B4-BE49-F238E27FC236}">
                <a16:creationId xmlns:a16="http://schemas.microsoft.com/office/drawing/2014/main" id="{19C2F782-18F6-085A-A08A-C2A978C3F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927" r="6252"/>
          <a:stretch/>
        </p:blipFill>
        <p:spPr>
          <a:xfrm>
            <a:off x="7381106" y="1124898"/>
            <a:ext cx="1122643" cy="4586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EA98C3-8EF1-15BE-98AB-A39437BCDE98}"/>
              </a:ext>
            </a:extLst>
          </p:cNvPr>
          <p:cNvSpPr txBox="1"/>
          <p:nvPr userDrawn="1"/>
        </p:nvSpPr>
        <p:spPr>
          <a:xfrm>
            <a:off x="7372054" y="1104887"/>
            <a:ext cx="4689924" cy="79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　　　を押すと消えるので何度も繰り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0EC9B0-6FD6-E384-3EDA-F2CBA5533FC9}"/>
              </a:ext>
            </a:extLst>
          </p:cNvPr>
          <p:cNvSpPr txBox="1"/>
          <p:nvPr userDrawn="1"/>
        </p:nvSpPr>
        <p:spPr>
          <a:xfrm>
            <a:off x="7308707" y="1583511"/>
            <a:ext cx="3035846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返して遊ぶことができます。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0386F1-81B0-A2EA-0776-1FF6FC7A92CD}"/>
              </a:ext>
            </a:extLst>
          </p:cNvPr>
          <p:cNvSpPr txBox="1"/>
          <p:nvPr userDrawn="1"/>
        </p:nvSpPr>
        <p:spPr>
          <a:xfrm>
            <a:off x="7341843" y="2153125"/>
            <a:ext cx="4970494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問題や答えは入力できます。入力するときは　　　　　　　　　　　　　　　　</a:t>
            </a:r>
          </a:p>
        </p:txBody>
      </p:sp>
      <p:pic>
        <p:nvPicPr>
          <p:cNvPr id="1028" name="Picture 4" descr="杖キャンディケーンcandy cane赤紫のイラスト 絵本風 ⒸAtelier Funipo">
            <a:extLst>
              <a:ext uri="{FF2B5EF4-FFF2-40B4-BE49-F238E27FC236}">
                <a16:creationId xmlns:a16="http://schemas.microsoft.com/office/drawing/2014/main" id="{968D15D6-0304-1D20-6F32-A62BD40E6D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67" y="2136503"/>
            <a:ext cx="765372" cy="7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解">
            <a:extLst>
              <a:ext uri="{FF2B5EF4-FFF2-40B4-BE49-F238E27FC236}">
                <a16:creationId xmlns:a16="http://schemas.microsoft.com/office/drawing/2014/main" id="{8F279297-EC62-1D28-06D7-4509BA1F820A}"/>
              </a:ext>
            </a:extLst>
          </p:cNvPr>
          <p:cNvSpPr/>
          <p:nvPr userDrawn="1"/>
        </p:nvSpPr>
        <p:spPr>
          <a:xfrm>
            <a:off x="7417139" y="2656036"/>
            <a:ext cx="1197918" cy="356423"/>
          </a:xfrm>
          <a:prstGeom prst="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7DC43E9-B8AC-3CFF-2CF1-401351111271}"/>
              </a:ext>
            </a:extLst>
          </p:cNvPr>
          <p:cNvSpPr txBox="1"/>
          <p:nvPr userDrawn="1"/>
        </p:nvSpPr>
        <p:spPr>
          <a:xfrm>
            <a:off x="8615057" y="2624666"/>
            <a:ext cx="3510268" cy="4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を選択してから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EDB12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F2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DB12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キー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を押すと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　　　　　　　　　　　　　　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666692-CE96-CE24-5153-4AE31AEDD65E}"/>
              </a:ext>
            </a:extLst>
          </p:cNvPr>
          <p:cNvSpPr txBox="1"/>
          <p:nvPr userDrawn="1"/>
        </p:nvSpPr>
        <p:spPr>
          <a:xfrm>
            <a:off x="7341843" y="3065454"/>
            <a:ext cx="4783482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カーソルが゛出ますので、そこから入力してください。　　　　　　　　　　　　　　　</a:t>
            </a:r>
          </a:p>
        </p:txBody>
      </p:sp>
      <p:pic>
        <p:nvPicPr>
          <p:cNvPr id="1030" name="Picture 6" descr="杖キャンディケーンcandy cane黄色のイラスト 絵本風 ⒸAtelier Funipo">
            <a:extLst>
              <a:ext uri="{FF2B5EF4-FFF2-40B4-BE49-F238E27FC236}">
                <a16:creationId xmlns:a16="http://schemas.microsoft.com/office/drawing/2014/main" id="{DF533AE2-C820-BBB9-F792-E9936770A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02" y="3877728"/>
            <a:ext cx="812274" cy="8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1C9546-7C34-CFF5-E682-8654FF78EE83}"/>
              </a:ext>
            </a:extLst>
          </p:cNvPr>
          <p:cNvSpPr txBox="1"/>
          <p:nvPr userDrawn="1"/>
        </p:nvSpPr>
        <p:spPr>
          <a:xfrm>
            <a:off x="7341843" y="3976349"/>
            <a:ext cx="4970494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サンプルでは正解は真ん中ですが、ドラッグ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して位置を変更することができます。　　　　　　　　　　　　　　　　</a:t>
            </a:r>
          </a:p>
        </p:txBody>
      </p:sp>
      <p:pic>
        <p:nvPicPr>
          <p:cNvPr id="1032" name="Picture 8" descr="杖キャンディケーンcandy caneピンクのイラスト 絵本風 ⒸAtelier Funipo">
            <a:extLst>
              <a:ext uri="{FF2B5EF4-FFF2-40B4-BE49-F238E27FC236}">
                <a16:creationId xmlns:a16="http://schemas.microsoft.com/office/drawing/2014/main" id="{B6ED2CD7-B802-6A53-513B-C34A25E9B8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4" y="5085175"/>
            <a:ext cx="1007126" cy="10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0BEAEF1-318B-8CA2-733C-F42242E6EC34}"/>
              </a:ext>
            </a:extLst>
          </p:cNvPr>
          <p:cNvSpPr txBox="1"/>
          <p:nvPr userDrawn="1"/>
        </p:nvSpPr>
        <p:spPr>
          <a:xfrm>
            <a:off x="2275383" y="5400579"/>
            <a:ext cx="3923513" cy="44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スライドの複製（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Ctrl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+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）で問題を　　　　　　　　　　　　　　　　　　　　　　　　　　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C5CB7EC-9998-B37B-56A9-48855D0F312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41252" y="5305484"/>
            <a:ext cx="1007126" cy="56650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22E71F-3BCE-9911-E135-9D52807158DE}"/>
              </a:ext>
            </a:extLst>
          </p:cNvPr>
          <p:cNvSpPr txBox="1"/>
          <p:nvPr userDrawn="1"/>
        </p:nvSpPr>
        <p:spPr>
          <a:xfrm>
            <a:off x="1165970" y="5920832"/>
            <a:ext cx="3923513" cy="442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たくさん作ることができます。　　　　　　　　　　　　　　　　　　　　　　　　　　</a:t>
            </a:r>
          </a:p>
        </p:txBody>
      </p:sp>
      <p:pic>
        <p:nvPicPr>
          <p:cNvPr id="27" name="Picture 4" descr="ipad | フリーイラスト素材のぴくらいく｜無料ダウンロード可能です">
            <a:extLst>
              <a:ext uri="{FF2B5EF4-FFF2-40B4-BE49-F238E27FC236}">
                <a16:creationId xmlns:a16="http://schemas.microsoft.com/office/drawing/2014/main" id="{31551537-FF73-DDDF-8878-5FFC740621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954">
            <a:off x="6875998" y="4961055"/>
            <a:ext cx="1701337" cy="17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D8D5FCC-8D69-5682-8C80-192C149F61A7}"/>
              </a:ext>
            </a:extLst>
          </p:cNvPr>
          <p:cNvSpPr txBox="1"/>
          <p:nvPr userDrawn="1"/>
        </p:nvSpPr>
        <p:spPr>
          <a:xfrm>
            <a:off x="8364793" y="5720859"/>
            <a:ext cx="3665361" cy="81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iPad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の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PowerPoint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アプリでの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動作を確認しています。　　　　　　　　　　　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108758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CF73843-98C5-EB8E-9168-06BCF3473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5" b="29451"/>
          <a:stretch/>
        </p:blipFill>
        <p:spPr>
          <a:xfrm>
            <a:off x="0" y="0"/>
            <a:ext cx="12193312" cy="6875918"/>
          </a:xfrm>
          <a:prstGeom prst="rect">
            <a:avLst/>
          </a:prstGeom>
        </p:spPr>
      </p:pic>
      <p:pic>
        <p:nvPicPr>
          <p:cNvPr id="2050" name="Picture 2" descr="20201208 134453912 iOS 300x225 - サンタ　トナカイ　そり②　©Ateklier Funipo">
            <a:extLst>
              <a:ext uri="{FF2B5EF4-FFF2-40B4-BE49-F238E27FC236}">
                <a16:creationId xmlns:a16="http://schemas.microsoft.com/office/drawing/2014/main" id="{9FD46A00-C16B-418D-B550-599DC29B1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589">
            <a:off x="6115560" y="-281075"/>
            <a:ext cx="3405315" cy="2553986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70518E-DA26-47C8-A450-6B2757EF94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7099301" y="60775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7328875-77AD-275D-E1AB-0B36A312AC86}"/>
              </a:ext>
            </a:extLst>
          </p:cNvPr>
          <p:cNvSpPr txBox="1"/>
          <p:nvPr userDrawn="1"/>
        </p:nvSpPr>
        <p:spPr>
          <a:xfrm flipH="1">
            <a:off x="10534024" y="39326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A874B9B2-DF4B-428E-B0A1-DEB4D46D94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228115" y="307490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CB532FC0-EB64-4DFE-A233-A1FBA54F6E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10101615" y="1734966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4090FFCE-6819-43EC-95AC-7D11CA1D64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8601156" y="3522209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ベル" descr="20201209 135050821 iOS 300x300 - ベル　©Atelier Funipo">
            <a:extLst>
              <a:ext uri="{FF2B5EF4-FFF2-40B4-BE49-F238E27FC236}">
                <a16:creationId xmlns:a16="http://schemas.microsoft.com/office/drawing/2014/main" id="{05089870-ED5B-45EF-BD60-3A1C9905E0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9367298" y="166130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ベル" descr="20201209 135050821 iOS 300x300 - ベル　©Atelier Funipo">
            <a:extLst>
              <a:ext uri="{FF2B5EF4-FFF2-40B4-BE49-F238E27FC236}">
                <a16:creationId xmlns:a16="http://schemas.microsoft.com/office/drawing/2014/main" id="{E2E5C030-D2DB-414C-8433-B1BB416F41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9762761" y="4502364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CF88BA9C-E283-413A-9ABD-300D5AE06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8430968" y="4384507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143D97F7-3EF5-4809-BAAE-C8414543A4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924096" y="427204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0F4C14BE-BE60-4749-B4F1-2070A37AADF0}"/>
              </a:ext>
            </a:extLst>
          </p:cNvPr>
          <p:cNvSpPr/>
          <p:nvPr userDrawn="1"/>
        </p:nvSpPr>
        <p:spPr>
          <a:xfrm>
            <a:off x="8798843" y="196766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15DAEC8-16B9-4957-AA17-38F4296C92EC}"/>
              </a:ext>
            </a:extLst>
          </p:cNvPr>
          <p:cNvSpPr/>
          <p:nvPr userDrawn="1"/>
        </p:nvSpPr>
        <p:spPr>
          <a:xfrm>
            <a:off x="9501268" y="943184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98366AC-1371-4C2C-AA6A-5BE3BD75C83E}"/>
              </a:ext>
            </a:extLst>
          </p:cNvPr>
          <p:cNvSpPr/>
          <p:nvPr userDrawn="1"/>
        </p:nvSpPr>
        <p:spPr>
          <a:xfrm>
            <a:off x="7773226" y="4768596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1ACF0FE-8D98-4AD9-BEFE-4488B7B34AB5}"/>
              </a:ext>
            </a:extLst>
          </p:cNvPr>
          <p:cNvSpPr/>
          <p:nvPr userDrawn="1"/>
        </p:nvSpPr>
        <p:spPr>
          <a:xfrm>
            <a:off x="9369713" y="259142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7A1A7BF-EC70-44B8-9DD2-98F6C954366F}"/>
              </a:ext>
            </a:extLst>
          </p:cNvPr>
          <p:cNvSpPr/>
          <p:nvPr userDrawn="1"/>
        </p:nvSpPr>
        <p:spPr>
          <a:xfrm>
            <a:off x="9874274" y="373922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AF8A0C2-F755-4999-B747-526F45183857}"/>
              </a:ext>
            </a:extLst>
          </p:cNvPr>
          <p:cNvSpPr/>
          <p:nvPr userDrawn="1"/>
        </p:nvSpPr>
        <p:spPr>
          <a:xfrm>
            <a:off x="11542829" y="469757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6B03E29-9796-4609-9CC3-EBF6F4098D38}"/>
              </a:ext>
            </a:extLst>
          </p:cNvPr>
          <p:cNvSpPr/>
          <p:nvPr userDrawn="1"/>
        </p:nvSpPr>
        <p:spPr>
          <a:xfrm>
            <a:off x="8124016" y="348979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DE7D3A9-B0CC-4772-B33F-9DD22AD28235}"/>
              </a:ext>
            </a:extLst>
          </p:cNvPr>
          <p:cNvSpPr/>
          <p:nvPr userDrawn="1"/>
        </p:nvSpPr>
        <p:spPr>
          <a:xfrm>
            <a:off x="10481884" y="4879345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FE2EF7D-294D-4F9E-B94F-079215D3D227}"/>
              </a:ext>
            </a:extLst>
          </p:cNvPr>
          <p:cNvSpPr/>
          <p:nvPr userDrawn="1"/>
        </p:nvSpPr>
        <p:spPr>
          <a:xfrm>
            <a:off x="10210024" y="2264782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B3FDF2A-96A7-4486-A4F3-4ECEEDA2B8A0}"/>
              </a:ext>
            </a:extLst>
          </p:cNvPr>
          <p:cNvSpPr/>
          <p:nvPr userDrawn="1"/>
        </p:nvSpPr>
        <p:spPr>
          <a:xfrm>
            <a:off x="9347033" y="467900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0E8C3293-D9CD-4FEC-AA88-63E4DE603AEE}"/>
              </a:ext>
            </a:extLst>
          </p:cNvPr>
          <p:cNvSpPr/>
          <p:nvPr userDrawn="1"/>
        </p:nvSpPr>
        <p:spPr>
          <a:xfrm>
            <a:off x="10929868" y="3315880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星: 5 pt 31">
            <a:extLst>
              <a:ext uri="{FF2B5EF4-FFF2-40B4-BE49-F238E27FC236}">
                <a16:creationId xmlns:a16="http://schemas.microsoft.com/office/drawing/2014/main" id="{CC4B0E34-78F2-4BE8-8DD1-936D99A778B5}"/>
              </a:ext>
            </a:extLst>
          </p:cNvPr>
          <p:cNvSpPr/>
          <p:nvPr userDrawn="1"/>
        </p:nvSpPr>
        <p:spPr>
          <a:xfrm rot="218122">
            <a:off x="9347083" y="-201002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: 5 pt 32">
            <a:extLst>
              <a:ext uri="{FF2B5EF4-FFF2-40B4-BE49-F238E27FC236}">
                <a16:creationId xmlns:a16="http://schemas.microsoft.com/office/drawing/2014/main" id="{385BB28A-CAC1-44CB-B66D-D95E073DC72E}"/>
              </a:ext>
            </a:extLst>
          </p:cNvPr>
          <p:cNvSpPr/>
          <p:nvPr userDrawn="1"/>
        </p:nvSpPr>
        <p:spPr>
          <a:xfrm rot="21336261">
            <a:off x="10243667" y="119705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星: 5 pt 33">
            <a:extLst>
              <a:ext uri="{FF2B5EF4-FFF2-40B4-BE49-F238E27FC236}">
                <a16:creationId xmlns:a16="http://schemas.microsoft.com/office/drawing/2014/main" id="{8EE862F2-B6A2-4A90-9E24-097A2F8AE509}"/>
              </a:ext>
            </a:extLst>
          </p:cNvPr>
          <p:cNvSpPr/>
          <p:nvPr userDrawn="1"/>
        </p:nvSpPr>
        <p:spPr>
          <a:xfrm rot="437526">
            <a:off x="9861950" y="12023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星: 5 pt 34">
            <a:extLst>
              <a:ext uri="{FF2B5EF4-FFF2-40B4-BE49-F238E27FC236}">
                <a16:creationId xmlns:a16="http://schemas.microsoft.com/office/drawing/2014/main" id="{E572CACE-760C-4528-8B63-B6AA54B906A3}"/>
              </a:ext>
            </a:extLst>
          </p:cNvPr>
          <p:cNvSpPr/>
          <p:nvPr userDrawn="1"/>
        </p:nvSpPr>
        <p:spPr>
          <a:xfrm rot="21114176">
            <a:off x="9388712" y="127879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: 5 pt 35">
            <a:extLst>
              <a:ext uri="{FF2B5EF4-FFF2-40B4-BE49-F238E27FC236}">
                <a16:creationId xmlns:a16="http://schemas.microsoft.com/office/drawing/2014/main" id="{5C6854B1-0968-4EA7-B346-DD64B9BA27B1}"/>
              </a:ext>
            </a:extLst>
          </p:cNvPr>
          <p:cNvSpPr/>
          <p:nvPr userDrawn="1"/>
        </p:nvSpPr>
        <p:spPr>
          <a:xfrm rot="218122">
            <a:off x="8978331" y="13682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星: 5 pt 36">
            <a:extLst>
              <a:ext uri="{FF2B5EF4-FFF2-40B4-BE49-F238E27FC236}">
                <a16:creationId xmlns:a16="http://schemas.microsoft.com/office/drawing/2014/main" id="{2FC15CF4-9F96-41C9-BF5E-E08A9C2ADAA3}"/>
              </a:ext>
            </a:extLst>
          </p:cNvPr>
          <p:cNvSpPr/>
          <p:nvPr userDrawn="1"/>
        </p:nvSpPr>
        <p:spPr>
          <a:xfrm rot="21336261">
            <a:off x="8349665" y="29056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星: 5 pt 37">
            <a:extLst>
              <a:ext uri="{FF2B5EF4-FFF2-40B4-BE49-F238E27FC236}">
                <a16:creationId xmlns:a16="http://schemas.microsoft.com/office/drawing/2014/main" id="{6F47D75A-451A-4BD6-BA19-DEA57A83782E}"/>
              </a:ext>
            </a:extLst>
          </p:cNvPr>
          <p:cNvSpPr/>
          <p:nvPr userDrawn="1"/>
        </p:nvSpPr>
        <p:spPr>
          <a:xfrm rot="437526">
            <a:off x="10034374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星: 5 pt 38">
            <a:extLst>
              <a:ext uri="{FF2B5EF4-FFF2-40B4-BE49-F238E27FC236}">
                <a16:creationId xmlns:a16="http://schemas.microsoft.com/office/drawing/2014/main" id="{CFE0D054-1FBF-4FC9-B917-CC132FAF930A}"/>
              </a:ext>
            </a:extLst>
          </p:cNvPr>
          <p:cNvSpPr/>
          <p:nvPr userDrawn="1"/>
        </p:nvSpPr>
        <p:spPr>
          <a:xfrm rot="21114176">
            <a:off x="9259336" y="289563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星: 5 pt 39">
            <a:extLst>
              <a:ext uri="{FF2B5EF4-FFF2-40B4-BE49-F238E27FC236}">
                <a16:creationId xmlns:a16="http://schemas.microsoft.com/office/drawing/2014/main" id="{E6FD0A21-6C1C-42EC-98DF-D4AEE2F9E40F}"/>
              </a:ext>
            </a:extLst>
          </p:cNvPr>
          <p:cNvSpPr/>
          <p:nvPr userDrawn="1"/>
        </p:nvSpPr>
        <p:spPr>
          <a:xfrm rot="218122">
            <a:off x="9664750" y="289170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星: 5 pt 40">
            <a:extLst>
              <a:ext uri="{FF2B5EF4-FFF2-40B4-BE49-F238E27FC236}">
                <a16:creationId xmlns:a16="http://schemas.microsoft.com/office/drawing/2014/main" id="{FAC379AC-EE51-4028-94DC-94D5B1D677DA}"/>
              </a:ext>
            </a:extLst>
          </p:cNvPr>
          <p:cNvSpPr/>
          <p:nvPr userDrawn="1"/>
        </p:nvSpPr>
        <p:spPr>
          <a:xfrm rot="437526">
            <a:off x="8893705" y="28539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星: 5 pt 41">
            <a:extLst>
              <a:ext uri="{FF2B5EF4-FFF2-40B4-BE49-F238E27FC236}">
                <a16:creationId xmlns:a16="http://schemas.microsoft.com/office/drawing/2014/main" id="{1AE7A4A8-4A74-4393-990B-69BD1E711BF3}"/>
              </a:ext>
            </a:extLst>
          </p:cNvPr>
          <p:cNvSpPr/>
          <p:nvPr userDrawn="1"/>
        </p:nvSpPr>
        <p:spPr>
          <a:xfrm rot="21336261">
            <a:off x="10362946" y="269373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星: 5 pt 42">
            <a:extLst>
              <a:ext uri="{FF2B5EF4-FFF2-40B4-BE49-F238E27FC236}">
                <a16:creationId xmlns:a16="http://schemas.microsoft.com/office/drawing/2014/main" id="{1C6C2BDF-825B-4313-84DE-524F82879700}"/>
              </a:ext>
            </a:extLst>
          </p:cNvPr>
          <p:cNvSpPr/>
          <p:nvPr userDrawn="1"/>
        </p:nvSpPr>
        <p:spPr>
          <a:xfrm rot="21336261">
            <a:off x="8681160" y="295997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星: 5 pt 43">
            <a:extLst>
              <a:ext uri="{FF2B5EF4-FFF2-40B4-BE49-F238E27FC236}">
                <a16:creationId xmlns:a16="http://schemas.microsoft.com/office/drawing/2014/main" id="{AD2DD7D6-115C-478F-9E32-DC61B6B8FA8F}"/>
              </a:ext>
            </a:extLst>
          </p:cNvPr>
          <p:cNvSpPr/>
          <p:nvPr userDrawn="1"/>
        </p:nvSpPr>
        <p:spPr>
          <a:xfrm rot="218122">
            <a:off x="10626243" y="254071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FEFBA9A1-23D4-4C88-B655-E364D8A9F51C}"/>
              </a:ext>
            </a:extLst>
          </p:cNvPr>
          <p:cNvSpPr/>
          <p:nvPr userDrawn="1"/>
        </p:nvSpPr>
        <p:spPr>
          <a:xfrm rot="21336261">
            <a:off x="10903007" y="24064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3D244B64-5B10-454F-8259-CEC48DD78048}"/>
              </a:ext>
            </a:extLst>
          </p:cNvPr>
          <p:cNvSpPr/>
          <p:nvPr userDrawn="1"/>
        </p:nvSpPr>
        <p:spPr>
          <a:xfrm rot="21336261">
            <a:off x="11279007" y="39788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FB6397B2-B7C5-4E16-89F5-F45D97DD0999}"/>
              </a:ext>
            </a:extLst>
          </p:cNvPr>
          <p:cNvSpPr/>
          <p:nvPr userDrawn="1"/>
        </p:nvSpPr>
        <p:spPr>
          <a:xfrm rot="437526">
            <a:off x="9415792" y="433862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277941B8-B297-4B6B-9F7B-6FDE6DFD49C2}"/>
              </a:ext>
            </a:extLst>
          </p:cNvPr>
          <p:cNvSpPr/>
          <p:nvPr userDrawn="1"/>
        </p:nvSpPr>
        <p:spPr>
          <a:xfrm rot="21114176">
            <a:off x="11031399" y="404996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260AEB3B-9B2E-4EE8-BE2F-7D8C598FFB7B}"/>
              </a:ext>
            </a:extLst>
          </p:cNvPr>
          <p:cNvSpPr/>
          <p:nvPr userDrawn="1"/>
        </p:nvSpPr>
        <p:spPr>
          <a:xfrm rot="218122">
            <a:off x="9664750" y="41565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52D60B74-3D4B-4F28-82C7-EDF17D9BDFF7}"/>
              </a:ext>
            </a:extLst>
          </p:cNvPr>
          <p:cNvSpPr/>
          <p:nvPr userDrawn="1"/>
        </p:nvSpPr>
        <p:spPr>
          <a:xfrm rot="437526">
            <a:off x="10723296" y="422970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8162A91-EDB0-4098-9221-E67258866A4F}"/>
              </a:ext>
            </a:extLst>
          </p:cNvPr>
          <p:cNvSpPr/>
          <p:nvPr userDrawn="1"/>
        </p:nvSpPr>
        <p:spPr>
          <a:xfrm rot="21336261">
            <a:off x="10362946" y="410689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650B068-05C8-4B2D-806F-AC49A227D078}"/>
              </a:ext>
            </a:extLst>
          </p:cNvPr>
          <p:cNvSpPr/>
          <p:nvPr userDrawn="1"/>
        </p:nvSpPr>
        <p:spPr>
          <a:xfrm rot="21336261">
            <a:off x="10094974" y="42789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6F9044F-3BBF-4D50-B1AE-F3FF83F81663}"/>
              </a:ext>
            </a:extLst>
          </p:cNvPr>
          <p:cNvSpPr/>
          <p:nvPr userDrawn="1"/>
        </p:nvSpPr>
        <p:spPr>
          <a:xfrm rot="218122">
            <a:off x="10626243" y="395387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星: 5 pt 63">
            <a:extLst>
              <a:ext uri="{FF2B5EF4-FFF2-40B4-BE49-F238E27FC236}">
                <a16:creationId xmlns:a16="http://schemas.microsoft.com/office/drawing/2014/main" id="{9C4531EF-1ED5-4EED-A8D9-00D2A25C8698}"/>
              </a:ext>
            </a:extLst>
          </p:cNvPr>
          <p:cNvSpPr/>
          <p:nvPr userDrawn="1"/>
        </p:nvSpPr>
        <p:spPr>
          <a:xfrm rot="21336261">
            <a:off x="11492215" y="381054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星: 5 pt 64">
            <a:extLst>
              <a:ext uri="{FF2B5EF4-FFF2-40B4-BE49-F238E27FC236}">
                <a16:creationId xmlns:a16="http://schemas.microsoft.com/office/drawing/2014/main" id="{5551680C-6028-49D1-890D-65A9C159CC6C}"/>
              </a:ext>
            </a:extLst>
          </p:cNvPr>
          <p:cNvSpPr/>
          <p:nvPr userDrawn="1"/>
        </p:nvSpPr>
        <p:spPr>
          <a:xfrm rot="21336261">
            <a:off x="7673936" y="44649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星: 5 pt 65">
            <a:extLst>
              <a:ext uri="{FF2B5EF4-FFF2-40B4-BE49-F238E27FC236}">
                <a16:creationId xmlns:a16="http://schemas.microsoft.com/office/drawing/2014/main" id="{2D7A2BD7-4330-459E-9988-529AC3B73D4B}"/>
              </a:ext>
            </a:extLst>
          </p:cNvPr>
          <p:cNvSpPr/>
          <p:nvPr userDrawn="1"/>
        </p:nvSpPr>
        <p:spPr>
          <a:xfrm rot="218122">
            <a:off x="9129576" y="435109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星: 5 pt 66">
            <a:extLst>
              <a:ext uri="{FF2B5EF4-FFF2-40B4-BE49-F238E27FC236}">
                <a16:creationId xmlns:a16="http://schemas.microsoft.com/office/drawing/2014/main" id="{6FC5C76E-392C-41ED-8FA9-CCB3DF904D8F}"/>
              </a:ext>
            </a:extLst>
          </p:cNvPr>
          <p:cNvSpPr/>
          <p:nvPr userDrawn="1"/>
        </p:nvSpPr>
        <p:spPr>
          <a:xfrm rot="21336261">
            <a:off x="8063243" y="435614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星: 5 pt 67">
            <a:extLst>
              <a:ext uri="{FF2B5EF4-FFF2-40B4-BE49-F238E27FC236}">
                <a16:creationId xmlns:a16="http://schemas.microsoft.com/office/drawing/2014/main" id="{C6CFE58D-64C4-4422-9A83-36011F2D4758}"/>
              </a:ext>
            </a:extLst>
          </p:cNvPr>
          <p:cNvSpPr/>
          <p:nvPr userDrawn="1"/>
        </p:nvSpPr>
        <p:spPr>
          <a:xfrm rot="21336261">
            <a:off x="8435049" y="4410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星: 5 pt 68">
            <a:extLst>
              <a:ext uri="{FF2B5EF4-FFF2-40B4-BE49-F238E27FC236}">
                <a16:creationId xmlns:a16="http://schemas.microsoft.com/office/drawing/2014/main" id="{EE33244E-4AF1-4A57-B402-2C9EBFB3AC59}"/>
              </a:ext>
            </a:extLst>
          </p:cNvPr>
          <p:cNvSpPr/>
          <p:nvPr userDrawn="1"/>
        </p:nvSpPr>
        <p:spPr>
          <a:xfrm rot="218122">
            <a:off x="8852269" y="438748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星: 5 pt 69">
            <a:extLst>
              <a:ext uri="{FF2B5EF4-FFF2-40B4-BE49-F238E27FC236}">
                <a16:creationId xmlns:a16="http://schemas.microsoft.com/office/drawing/2014/main" id="{E348D4AE-67E1-4E55-BAC6-191FE9F7088E}"/>
              </a:ext>
            </a:extLst>
          </p:cNvPr>
          <p:cNvSpPr/>
          <p:nvPr userDrawn="1"/>
        </p:nvSpPr>
        <p:spPr>
          <a:xfrm rot="218122">
            <a:off x="10024821" y="409196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星: 5 pt 70">
            <a:extLst>
              <a:ext uri="{FF2B5EF4-FFF2-40B4-BE49-F238E27FC236}">
                <a16:creationId xmlns:a16="http://schemas.microsoft.com/office/drawing/2014/main" id="{F4944D6B-2C35-423A-B169-0B09FBE3161B}"/>
              </a:ext>
            </a:extLst>
          </p:cNvPr>
          <p:cNvSpPr/>
          <p:nvPr userDrawn="1"/>
        </p:nvSpPr>
        <p:spPr>
          <a:xfrm rot="21336261">
            <a:off x="7415686" y="443358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星: 5 pt 71">
            <a:extLst>
              <a:ext uri="{FF2B5EF4-FFF2-40B4-BE49-F238E27FC236}">
                <a16:creationId xmlns:a16="http://schemas.microsoft.com/office/drawing/2014/main" id="{17B19812-BBEA-435D-9C91-67F0E0354360}"/>
              </a:ext>
            </a:extLst>
          </p:cNvPr>
          <p:cNvSpPr/>
          <p:nvPr userDrawn="1"/>
        </p:nvSpPr>
        <p:spPr>
          <a:xfrm rot="437526">
            <a:off x="8129898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82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8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10" repeatCount="indefinite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hsl" dir="ccw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0" repeatCount="indefinite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hsl" dir="ccw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1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cw">
                                      <p:cBhvr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0" repeatCount="indefinite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hsl" dir="ccw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10" repeatCount="indefinite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hsl" dir="ccw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10" repeatCount="indefinite" autoRev="1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Clr clrSpc="hsl" dir="ccw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0" repeatCount="indefinite" autoRev="1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Clr clrSpc="hsl" dir="ccw">
                                      <p:cBhvr>
                                        <p:cTn id="4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59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4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8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9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8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9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4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8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9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4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8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9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4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8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9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3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4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8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9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33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34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38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9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44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48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49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4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8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9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3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4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8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9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3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4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8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9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8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9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4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8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9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204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00000">
                                      <p:cBhvr>
                                        <p:cTn id="2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00000">
                                      <p:cBhvr>
                                        <p:cTn id="2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CF73843-98C5-EB8E-9168-06BCF3473A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5" b="29451"/>
          <a:stretch/>
        </p:blipFill>
        <p:spPr>
          <a:xfrm>
            <a:off x="0" y="0"/>
            <a:ext cx="12193312" cy="6875918"/>
          </a:xfrm>
          <a:prstGeom prst="rect">
            <a:avLst/>
          </a:prstGeom>
        </p:spPr>
      </p:pic>
      <p:pic>
        <p:nvPicPr>
          <p:cNvPr id="2050" name="Picture 2" descr="20201208 134453912 iOS 300x225 - サンタ　トナカイ　そり②　©Ateklier Funipo">
            <a:extLst>
              <a:ext uri="{FF2B5EF4-FFF2-40B4-BE49-F238E27FC236}">
                <a16:creationId xmlns:a16="http://schemas.microsoft.com/office/drawing/2014/main" id="{9FD46A00-C16B-418D-B550-599DC29B17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589">
            <a:off x="6115560" y="-281075"/>
            <a:ext cx="3405315" cy="2553986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70518E-DA26-47C8-A450-6B2757EF94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7099301" y="60775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7328875-77AD-275D-E1AB-0B36A312AC86}"/>
              </a:ext>
            </a:extLst>
          </p:cNvPr>
          <p:cNvSpPr txBox="1"/>
          <p:nvPr userDrawn="1"/>
        </p:nvSpPr>
        <p:spPr>
          <a:xfrm flipH="1">
            <a:off x="10542946" y="48252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A874B9B2-DF4B-428E-B0A1-DEB4D46D94C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228115" y="307490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CB532FC0-EB64-4DFE-A233-A1FBA54F6E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10101615" y="1734966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4090FFCE-6819-43EC-95AC-7D11CA1D64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8601156" y="3522209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ベル" descr="20201209 135050821 iOS 300x300 - ベル　©Atelier Funipo">
            <a:extLst>
              <a:ext uri="{FF2B5EF4-FFF2-40B4-BE49-F238E27FC236}">
                <a16:creationId xmlns:a16="http://schemas.microsoft.com/office/drawing/2014/main" id="{05089870-ED5B-45EF-BD60-3A1C9905E0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9367298" y="166130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ベル" descr="20201209 135050821 iOS 300x300 - ベル　©Atelier Funipo">
            <a:extLst>
              <a:ext uri="{FF2B5EF4-FFF2-40B4-BE49-F238E27FC236}">
                <a16:creationId xmlns:a16="http://schemas.microsoft.com/office/drawing/2014/main" id="{E2E5C030-D2DB-414C-8433-B1BB416F419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9762761" y="4502364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CF88BA9C-E283-413A-9ABD-300D5AE061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8430968" y="4384507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143D97F7-3EF5-4809-BAAE-C8414543A4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10924096" y="4272042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0F4C14BE-BE60-4749-B4F1-2070A37AADF0}"/>
              </a:ext>
            </a:extLst>
          </p:cNvPr>
          <p:cNvSpPr/>
          <p:nvPr userDrawn="1"/>
        </p:nvSpPr>
        <p:spPr>
          <a:xfrm>
            <a:off x="8798843" y="196766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15DAEC8-16B9-4957-AA17-38F4296C92EC}"/>
              </a:ext>
            </a:extLst>
          </p:cNvPr>
          <p:cNvSpPr/>
          <p:nvPr userDrawn="1"/>
        </p:nvSpPr>
        <p:spPr>
          <a:xfrm>
            <a:off x="9501268" y="943184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98366AC-1371-4C2C-AA6A-5BE3BD75C83E}"/>
              </a:ext>
            </a:extLst>
          </p:cNvPr>
          <p:cNvSpPr/>
          <p:nvPr userDrawn="1"/>
        </p:nvSpPr>
        <p:spPr>
          <a:xfrm>
            <a:off x="7773226" y="4768596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1ACF0FE-8D98-4AD9-BEFE-4488B7B34AB5}"/>
              </a:ext>
            </a:extLst>
          </p:cNvPr>
          <p:cNvSpPr/>
          <p:nvPr userDrawn="1"/>
        </p:nvSpPr>
        <p:spPr>
          <a:xfrm>
            <a:off x="9369713" y="259142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7A1A7BF-EC70-44B8-9DD2-98F6C954366F}"/>
              </a:ext>
            </a:extLst>
          </p:cNvPr>
          <p:cNvSpPr/>
          <p:nvPr userDrawn="1"/>
        </p:nvSpPr>
        <p:spPr>
          <a:xfrm>
            <a:off x="9874274" y="373922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AF8A0C2-F755-4999-B747-526F45183857}"/>
              </a:ext>
            </a:extLst>
          </p:cNvPr>
          <p:cNvSpPr/>
          <p:nvPr userDrawn="1"/>
        </p:nvSpPr>
        <p:spPr>
          <a:xfrm>
            <a:off x="11542829" y="4697578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6B03E29-9796-4609-9CC3-EBF6F4098D38}"/>
              </a:ext>
            </a:extLst>
          </p:cNvPr>
          <p:cNvSpPr/>
          <p:nvPr userDrawn="1"/>
        </p:nvSpPr>
        <p:spPr>
          <a:xfrm>
            <a:off x="8124016" y="3489797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DE7D3A9-B0CC-4772-B33F-9DD22AD28235}"/>
              </a:ext>
            </a:extLst>
          </p:cNvPr>
          <p:cNvSpPr/>
          <p:nvPr userDrawn="1"/>
        </p:nvSpPr>
        <p:spPr>
          <a:xfrm>
            <a:off x="10481884" y="4879345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FE2EF7D-294D-4F9E-B94F-079215D3D227}"/>
              </a:ext>
            </a:extLst>
          </p:cNvPr>
          <p:cNvSpPr/>
          <p:nvPr userDrawn="1"/>
        </p:nvSpPr>
        <p:spPr>
          <a:xfrm>
            <a:off x="10210024" y="2264782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0B3FDF2A-96A7-4486-A4F3-4ECEEDA2B8A0}"/>
              </a:ext>
            </a:extLst>
          </p:cNvPr>
          <p:cNvSpPr/>
          <p:nvPr userDrawn="1"/>
        </p:nvSpPr>
        <p:spPr>
          <a:xfrm>
            <a:off x="9347033" y="4679009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0E8C3293-D9CD-4FEC-AA88-63E4DE603AEE}"/>
              </a:ext>
            </a:extLst>
          </p:cNvPr>
          <p:cNvSpPr/>
          <p:nvPr userDrawn="1"/>
        </p:nvSpPr>
        <p:spPr>
          <a:xfrm>
            <a:off x="10929868" y="3315880"/>
            <a:ext cx="324000" cy="324000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星: 5 pt 31">
            <a:extLst>
              <a:ext uri="{FF2B5EF4-FFF2-40B4-BE49-F238E27FC236}">
                <a16:creationId xmlns:a16="http://schemas.microsoft.com/office/drawing/2014/main" id="{CC4B0E34-78F2-4BE8-8DD1-936D99A778B5}"/>
              </a:ext>
            </a:extLst>
          </p:cNvPr>
          <p:cNvSpPr/>
          <p:nvPr userDrawn="1"/>
        </p:nvSpPr>
        <p:spPr>
          <a:xfrm rot="218122">
            <a:off x="9347083" y="-201002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: 5 pt 32">
            <a:extLst>
              <a:ext uri="{FF2B5EF4-FFF2-40B4-BE49-F238E27FC236}">
                <a16:creationId xmlns:a16="http://schemas.microsoft.com/office/drawing/2014/main" id="{385BB28A-CAC1-44CB-B66D-D95E073DC72E}"/>
              </a:ext>
            </a:extLst>
          </p:cNvPr>
          <p:cNvSpPr/>
          <p:nvPr userDrawn="1"/>
        </p:nvSpPr>
        <p:spPr>
          <a:xfrm rot="21336261">
            <a:off x="10243667" y="119705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星: 5 pt 33">
            <a:extLst>
              <a:ext uri="{FF2B5EF4-FFF2-40B4-BE49-F238E27FC236}">
                <a16:creationId xmlns:a16="http://schemas.microsoft.com/office/drawing/2014/main" id="{8EE862F2-B6A2-4A90-9E24-097A2F8AE509}"/>
              </a:ext>
            </a:extLst>
          </p:cNvPr>
          <p:cNvSpPr/>
          <p:nvPr userDrawn="1"/>
        </p:nvSpPr>
        <p:spPr>
          <a:xfrm rot="437526">
            <a:off x="9861950" y="12023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星: 5 pt 34">
            <a:extLst>
              <a:ext uri="{FF2B5EF4-FFF2-40B4-BE49-F238E27FC236}">
                <a16:creationId xmlns:a16="http://schemas.microsoft.com/office/drawing/2014/main" id="{E572CACE-760C-4528-8B63-B6AA54B906A3}"/>
              </a:ext>
            </a:extLst>
          </p:cNvPr>
          <p:cNvSpPr/>
          <p:nvPr userDrawn="1"/>
        </p:nvSpPr>
        <p:spPr>
          <a:xfrm rot="21114176">
            <a:off x="9388712" y="127879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星: 5 pt 35">
            <a:extLst>
              <a:ext uri="{FF2B5EF4-FFF2-40B4-BE49-F238E27FC236}">
                <a16:creationId xmlns:a16="http://schemas.microsoft.com/office/drawing/2014/main" id="{5C6854B1-0968-4EA7-B346-DD64B9BA27B1}"/>
              </a:ext>
            </a:extLst>
          </p:cNvPr>
          <p:cNvSpPr/>
          <p:nvPr userDrawn="1"/>
        </p:nvSpPr>
        <p:spPr>
          <a:xfrm rot="218122">
            <a:off x="8978331" y="13682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星: 5 pt 36">
            <a:extLst>
              <a:ext uri="{FF2B5EF4-FFF2-40B4-BE49-F238E27FC236}">
                <a16:creationId xmlns:a16="http://schemas.microsoft.com/office/drawing/2014/main" id="{2FC15CF4-9F96-41C9-BF5E-E08A9C2ADAA3}"/>
              </a:ext>
            </a:extLst>
          </p:cNvPr>
          <p:cNvSpPr/>
          <p:nvPr userDrawn="1"/>
        </p:nvSpPr>
        <p:spPr>
          <a:xfrm rot="21336261">
            <a:off x="8349665" y="29056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星: 5 pt 37">
            <a:extLst>
              <a:ext uri="{FF2B5EF4-FFF2-40B4-BE49-F238E27FC236}">
                <a16:creationId xmlns:a16="http://schemas.microsoft.com/office/drawing/2014/main" id="{6F47D75A-451A-4BD6-BA19-DEA57A83782E}"/>
              </a:ext>
            </a:extLst>
          </p:cNvPr>
          <p:cNvSpPr/>
          <p:nvPr userDrawn="1"/>
        </p:nvSpPr>
        <p:spPr>
          <a:xfrm rot="437526">
            <a:off x="10034374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星: 5 pt 38">
            <a:extLst>
              <a:ext uri="{FF2B5EF4-FFF2-40B4-BE49-F238E27FC236}">
                <a16:creationId xmlns:a16="http://schemas.microsoft.com/office/drawing/2014/main" id="{CFE0D054-1FBF-4FC9-B917-CC132FAF930A}"/>
              </a:ext>
            </a:extLst>
          </p:cNvPr>
          <p:cNvSpPr/>
          <p:nvPr userDrawn="1"/>
        </p:nvSpPr>
        <p:spPr>
          <a:xfrm rot="21114176">
            <a:off x="9259336" y="289563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星: 5 pt 39">
            <a:extLst>
              <a:ext uri="{FF2B5EF4-FFF2-40B4-BE49-F238E27FC236}">
                <a16:creationId xmlns:a16="http://schemas.microsoft.com/office/drawing/2014/main" id="{E6FD0A21-6C1C-42EC-98DF-D4AEE2F9E40F}"/>
              </a:ext>
            </a:extLst>
          </p:cNvPr>
          <p:cNvSpPr/>
          <p:nvPr userDrawn="1"/>
        </p:nvSpPr>
        <p:spPr>
          <a:xfrm rot="218122">
            <a:off x="9664750" y="289170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星: 5 pt 40">
            <a:extLst>
              <a:ext uri="{FF2B5EF4-FFF2-40B4-BE49-F238E27FC236}">
                <a16:creationId xmlns:a16="http://schemas.microsoft.com/office/drawing/2014/main" id="{FAC379AC-EE51-4028-94DC-94D5B1D677DA}"/>
              </a:ext>
            </a:extLst>
          </p:cNvPr>
          <p:cNvSpPr/>
          <p:nvPr userDrawn="1"/>
        </p:nvSpPr>
        <p:spPr>
          <a:xfrm rot="437526">
            <a:off x="8893705" y="28539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星: 5 pt 41">
            <a:extLst>
              <a:ext uri="{FF2B5EF4-FFF2-40B4-BE49-F238E27FC236}">
                <a16:creationId xmlns:a16="http://schemas.microsoft.com/office/drawing/2014/main" id="{1AE7A4A8-4A74-4393-990B-69BD1E711BF3}"/>
              </a:ext>
            </a:extLst>
          </p:cNvPr>
          <p:cNvSpPr/>
          <p:nvPr userDrawn="1"/>
        </p:nvSpPr>
        <p:spPr>
          <a:xfrm rot="21336261">
            <a:off x="10362946" y="269373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星: 5 pt 42">
            <a:extLst>
              <a:ext uri="{FF2B5EF4-FFF2-40B4-BE49-F238E27FC236}">
                <a16:creationId xmlns:a16="http://schemas.microsoft.com/office/drawing/2014/main" id="{1C6C2BDF-825B-4313-84DE-524F82879700}"/>
              </a:ext>
            </a:extLst>
          </p:cNvPr>
          <p:cNvSpPr/>
          <p:nvPr userDrawn="1"/>
        </p:nvSpPr>
        <p:spPr>
          <a:xfrm rot="21336261">
            <a:off x="8681160" y="295997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星: 5 pt 43">
            <a:extLst>
              <a:ext uri="{FF2B5EF4-FFF2-40B4-BE49-F238E27FC236}">
                <a16:creationId xmlns:a16="http://schemas.microsoft.com/office/drawing/2014/main" id="{AD2DD7D6-115C-478F-9E32-DC61B6B8FA8F}"/>
              </a:ext>
            </a:extLst>
          </p:cNvPr>
          <p:cNvSpPr/>
          <p:nvPr userDrawn="1"/>
        </p:nvSpPr>
        <p:spPr>
          <a:xfrm rot="218122">
            <a:off x="10626243" y="254071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FEFBA9A1-23D4-4C88-B655-E364D8A9F51C}"/>
              </a:ext>
            </a:extLst>
          </p:cNvPr>
          <p:cNvSpPr/>
          <p:nvPr userDrawn="1"/>
        </p:nvSpPr>
        <p:spPr>
          <a:xfrm rot="21336261">
            <a:off x="10903007" y="24064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3D244B64-5B10-454F-8259-CEC48DD78048}"/>
              </a:ext>
            </a:extLst>
          </p:cNvPr>
          <p:cNvSpPr/>
          <p:nvPr userDrawn="1"/>
        </p:nvSpPr>
        <p:spPr>
          <a:xfrm rot="21336261">
            <a:off x="11279007" y="397882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FB6397B2-B7C5-4E16-89F5-F45D97DD0999}"/>
              </a:ext>
            </a:extLst>
          </p:cNvPr>
          <p:cNvSpPr/>
          <p:nvPr userDrawn="1"/>
        </p:nvSpPr>
        <p:spPr>
          <a:xfrm rot="437526">
            <a:off x="9415792" y="433862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277941B8-B297-4B6B-9F7B-6FDE6DFD49C2}"/>
              </a:ext>
            </a:extLst>
          </p:cNvPr>
          <p:cNvSpPr/>
          <p:nvPr userDrawn="1"/>
        </p:nvSpPr>
        <p:spPr>
          <a:xfrm rot="21114176">
            <a:off x="11031399" y="404996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260AEB3B-9B2E-4EE8-BE2F-7D8C598FFB7B}"/>
              </a:ext>
            </a:extLst>
          </p:cNvPr>
          <p:cNvSpPr/>
          <p:nvPr userDrawn="1"/>
        </p:nvSpPr>
        <p:spPr>
          <a:xfrm rot="218122">
            <a:off x="9664750" y="415658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52D60B74-3D4B-4F28-82C7-EDF17D9BDFF7}"/>
              </a:ext>
            </a:extLst>
          </p:cNvPr>
          <p:cNvSpPr/>
          <p:nvPr userDrawn="1"/>
        </p:nvSpPr>
        <p:spPr>
          <a:xfrm rot="437526">
            <a:off x="10723296" y="422970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8162A91-EDB0-4098-9221-E67258866A4F}"/>
              </a:ext>
            </a:extLst>
          </p:cNvPr>
          <p:cNvSpPr/>
          <p:nvPr userDrawn="1"/>
        </p:nvSpPr>
        <p:spPr>
          <a:xfrm rot="21336261">
            <a:off x="10362946" y="410689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650B068-05C8-4B2D-806F-AC49A227D078}"/>
              </a:ext>
            </a:extLst>
          </p:cNvPr>
          <p:cNvSpPr/>
          <p:nvPr userDrawn="1"/>
        </p:nvSpPr>
        <p:spPr>
          <a:xfrm rot="21336261">
            <a:off x="10094974" y="42789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6F9044F-3BBF-4D50-B1AE-F3FF83F81663}"/>
              </a:ext>
            </a:extLst>
          </p:cNvPr>
          <p:cNvSpPr/>
          <p:nvPr userDrawn="1"/>
        </p:nvSpPr>
        <p:spPr>
          <a:xfrm rot="218122">
            <a:off x="10626243" y="395387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星: 5 pt 63">
            <a:extLst>
              <a:ext uri="{FF2B5EF4-FFF2-40B4-BE49-F238E27FC236}">
                <a16:creationId xmlns:a16="http://schemas.microsoft.com/office/drawing/2014/main" id="{9C4531EF-1ED5-4EED-A8D9-00D2A25C8698}"/>
              </a:ext>
            </a:extLst>
          </p:cNvPr>
          <p:cNvSpPr/>
          <p:nvPr userDrawn="1"/>
        </p:nvSpPr>
        <p:spPr>
          <a:xfrm rot="21336261">
            <a:off x="11492215" y="381054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星: 5 pt 64">
            <a:extLst>
              <a:ext uri="{FF2B5EF4-FFF2-40B4-BE49-F238E27FC236}">
                <a16:creationId xmlns:a16="http://schemas.microsoft.com/office/drawing/2014/main" id="{5551680C-6028-49D1-890D-65A9C159CC6C}"/>
              </a:ext>
            </a:extLst>
          </p:cNvPr>
          <p:cNvSpPr/>
          <p:nvPr userDrawn="1"/>
        </p:nvSpPr>
        <p:spPr>
          <a:xfrm rot="21336261">
            <a:off x="7673936" y="44649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星: 5 pt 65">
            <a:extLst>
              <a:ext uri="{FF2B5EF4-FFF2-40B4-BE49-F238E27FC236}">
                <a16:creationId xmlns:a16="http://schemas.microsoft.com/office/drawing/2014/main" id="{2D7A2BD7-4330-459E-9988-529AC3B73D4B}"/>
              </a:ext>
            </a:extLst>
          </p:cNvPr>
          <p:cNvSpPr/>
          <p:nvPr userDrawn="1"/>
        </p:nvSpPr>
        <p:spPr>
          <a:xfrm rot="218122">
            <a:off x="9129576" y="435109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星: 5 pt 66">
            <a:extLst>
              <a:ext uri="{FF2B5EF4-FFF2-40B4-BE49-F238E27FC236}">
                <a16:creationId xmlns:a16="http://schemas.microsoft.com/office/drawing/2014/main" id="{6FC5C76E-392C-41ED-8FA9-CCB3DF904D8F}"/>
              </a:ext>
            </a:extLst>
          </p:cNvPr>
          <p:cNvSpPr/>
          <p:nvPr userDrawn="1"/>
        </p:nvSpPr>
        <p:spPr>
          <a:xfrm rot="21336261">
            <a:off x="8063243" y="435614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星: 5 pt 67">
            <a:extLst>
              <a:ext uri="{FF2B5EF4-FFF2-40B4-BE49-F238E27FC236}">
                <a16:creationId xmlns:a16="http://schemas.microsoft.com/office/drawing/2014/main" id="{C6CFE58D-64C4-4422-9A83-36011F2D4758}"/>
              </a:ext>
            </a:extLst>
          </p:cNvPr>
          <p:cNvSpPr/>
          <p:nvPr userDrawn="1"/>
        </p:nvSpPr>
        <p:spPr>
          <a:xfrm rot="21336261">
            <a:off x="8435049" y="4410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星: 5 pt 68">
            <a:extLst>
              <a:ext uri="{FF2B5EF4-FFF2-40B4-BE49-F238E27FC236}">
                <a16:creationId xmlns:a16="http://schemas.microsoft.com/office/drawing/2014/main" id="{EE33244E-4AF1-4A57-B402-2C9EBFB3AC59}"/>
              </a:ext>
            </a:extLst>
          </p:cNvPr>
          <p:cNvSpPr/>
          <p:nvPr userDrawn="1"/>
        </p:nvSpPr>
        <p:spPr>
          <a:xfrm rot="218122">
            <a:off x="8852269" y="438748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星: 5 pt 69">
            <a:extLst>
              <a:ext uri="{FF2B5EF4-FFF2-40B4-BE49-F238E27FC236}">
                <a16:creationId xmlns:a16="http://schemas.microsoft.com/office/drawing/2014/main" id="{E348D4AE-67E1-4E55-BAC6-191FE9F7088E}"/>
              </a:ext>
            </a:extLst>
          </p:cNvPr>
          <p:cNvSpPr/>
          <p:nvPr userDrawn="1"/>
        </p:nvSpPr>
        <p:spPr>
          <a:xfrm rot="218122">
            <a:off x="10024821" y="409196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星: 5 pt 70">
            <a:extLst>
              <a:ext uri="{FF2B5EF4-FFF2-40B4-BE49-F238E27FC236}">
                <a16:creationId xmlns:a16="http://schemas.microsoft.com/office/drawing/2014/main" id="{F4944D6B-2C35-423A-B169-0B09FBE3161B}"/>
              </a:ext>
            </a:extLst>
          </p:cNvPr>
          <p:cNvSpPr/>
          <p:nvPr userDrawn="1"/>
        </p:nvSpPr>
        <p:spPr>
          <a:xfrm rot="21336261">
            <a:off x="7415686" y="443358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星: 5 pt 71">
            <a:extLst>
              <a:ext uri="{FF2B5EF4-FFF2-40B4-BE49-F238E27FC236}">
                <a16:creationId xmlns:a16="http://schemas.microsoft.com/office/drawing/2014/main" id="{17B19812-BBEA-435D-9C91-67F0E0354360}"/>
              </a:ext>
            </a:extLst>
          </p:cNvPr>
          <p:cNvSpPr/>
          <p:nvPr userDrawn="1"/>
        </p:nvSpPr>
        <p:spPr>
          <a:xfrm rot="437526">
            <a:off x="8129898" y="280630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3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1800000">
                                      <p:cBhvr>
                                        <p:cTn id="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mph" presetSubtype="10" repeatCount="indefinite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hsl" dir="ccw"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0" repeatCount="indefinite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hsl" dir="ccw">
                                      <p:cBhvr>
                                        <p:cTn id="1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0" repeatCount="indefinite" autoRev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hsl" dir="ccw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1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cw">
                                      <p:cBhvr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10" repeatCount="indefinite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Clr clrSpc="hsl" dir="ccw">
                                      <p:cBhvr>
                                        <p:cTn id="2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10" repeatCount="indefinite" autoRev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hsl" dir="ccw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10" repeatCount="indefinite" autoRev="1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Clr clrSpc="hsl" dir="ccw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10" repeatCount="indefinite" autoRev="1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Clr clrSpc="hsl" dir="ccw">
                                      <p:cBhvr>
                                        <p:cTn id="4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6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59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3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4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78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79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88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89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4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98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99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4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08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09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3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4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18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19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7" presetClass="emph" presetSubtype="0" repeatCount="indefinite" fill="remove" grpId="0" nodeType="withEffect">
                                  <p:stCondLst>
                                    <p:cond delay="2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3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4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28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29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33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34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100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38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9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43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44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1000" autoRev="1" fill="remove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7" presetClass="emph" presetSubtype="0" repeatCount="indefinite" fill="remove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48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49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0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3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4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100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58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59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3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4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00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68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69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7" presetClass="emph" presetSubtype="0" repeatCount="indefinite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3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4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100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78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79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100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3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88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89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0" autoRev="1" fill="remove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7" presetClass="emph" presetSubtype="0" repeatCount="indefinite" fill="remove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3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4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10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7" presetClass="emph" presetSubtype="0" repeatCount="indefinite" fill="remove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198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199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10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7" presetClass="emph" presetSubtype="0" repeatCount="indefinite" fill="remove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animClr clrSpc="rgb" dir="cw">
                                      <p:cBhvr>
                                        <p:cTn id="203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63B"/>
                                      </p:to>
                                    </p:animClr>
                                    <p:set>
                                      <p:cBhvr>
                                        <p:cTn id="204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10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00000">
                                      <p:cBhvr>
                                        <p:cTn id="2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00000">
                                      <p:cBhvr>
                                        <p:cTn id="20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8060" y="2496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680DE6-626E-7282-7DE1-A806CB80701E}"/>
              </a:ext>
            </a:extLst>
          </p:cNvPr>
          <p:cNvSpPr txBox="1"/>
          <p:nvPr userDrawn="1"/>
        </p:nvSpPr>
        <p:spPr>
          <a:xfrm>
            <a:off x="901814" y="-23937"/>
            <a:ext cx="6543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1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C0C092-CC43-7AB0-76F7-FAB3E89AF992}"/>
              </a:ext>
            </a:extLst>
          </p:cNvPr>
          <p:cNvSpPr txBox="1"/>
          <p:nvPr userDrawn="1"/>
        </p:nvSpPr>
        <p:spPr>
          <a:xfrm>
            <a:off x="1855468" y="142486"/>
            <a:ext cx="5995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マウスポインターを大きくする</a:t>
            </a:r>
          </a:p>
        </p:txBody>
      </p:sp>
      <p:pic>
        <p:nvPicPr>
          <p:cNvPr id="6" name="グラフィックス 5" descr="歯車 1 つ">
            <a:extLst>
              <a:ext uri="{FF2B5EF4-FFF2-40B4-BE49-F238E27FC236}">
                <a16:creationId xmlns:a16="http://schemas.microsoft.com/office/drawing/2014/main" id="{67C4A7FA-54E3-4A52-13E0-DD4D92CDF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1DC51AE-B9E6-47B4-A25B-B60B593355F9}"/>
              </a:ext>
            </a:extLst>
          </p:cNvPr>
          <p:cNvSpPr/>
          <p:nvPr userDrawn="1"/>
        </p:nvSpPr>
        <p:spPr>
          <a:xfrm>
            <a:off x="631406" y="1797894"/>
            <a:ext cx="1415955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  定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D005164-8448-4A39-431E-1B53ED2F4DB6}"/>
              </a:ext>
            </a:extLst>
          </p:cNvPr>
          <p:cNvSpPr/>
          <p:nvPr userDrawn="1"/>
        </p:nvSpPr>
        <p:spPr>
          <a:xfrm>
            <a:off x="3556229" y="2286260"/>
            <a:ext cx="233815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アクセシビリティ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58D647E-2F2F-2FF4-EECA-A889C26CD2AE}"/>
              </a:ext>
            </a:extLst>
          </p:cNvPr>
          <p:cNvSpPr/>
          <p:nvPr userDrawn="1"/>
        </p:nvSpPr>
        <p:spPr>
          <a:xfrm>
            <a:off x="6573163" y="1821389"/>
            <a:ext cx="140598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591E0CD-E721-D0EF-3BBC-F548FE88CCCF}"/>
              </a:ext>
            </a:extLst>
          </p:cNvPr>
          <p:cNvSpPr/>
          <p:nvPr userDrawn="1"/>
        </p:nvSpPr>
        <p:spPr>
          <a:xfrm>
            <a:off x="8755871" y="1792016"/>
            <a:ext cx="2491295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</a:t>
            </a: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3D0D9392-FD9A-5ACE-588E-A19E53D8C637}"/>
              </a:ext>
            </a:extLst>
          </p:cNvPr>
          <p:cNvSpPr/>
          <p:nvPr userDrawn="1"/>
        </p:nvSpPr>
        <p:spPr>
          <a:xfrm>
            <a:off x="2263672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2F9CB66C-59C1-41F6-67D0-D3E5FE3D2957}"/>
              </a:ext>
            </a:extLst>
          </p:cNvPr>
          <p:cNvSpPr/>
          <p:nvPr userDrawn="1"/>
        </p:nvSpPr>
        <p:spPr>
          <a:xfrm>
            <a:off x="610406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94671FC2-5B3F-4AAA-DDCB-CE2754E34445}"/>
              </a:ext>
            </a:extLst>
          </p:cNvPr>
          <p:cNvSpPr/>
          <p:nvPr userDrawn="1"/>
        </p:nvSpPr>
        <p:spPr>
          <a:xfrm>
            <a:off x="822102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6DE8C4F-31AE-B2B6-ED54-58E854D4326F}"/>
              </a:ext>
            </a:extLst>
          </p:cNvPr>
          <p:cNvSpPr/>
          <p:nvPr userDrawn="1"/>
        </p:nvSpPr>
        <p:spPr>
          <a:xfrm>
            <a:off x="3577080" y="1480593"/>
            <a:ext cx="2305000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簡単操作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56F294-E06F-F4CF-2485-C830436DD0B3}"/>
              </a:ext>
            </a:extLst>
          </p:cNvPr>
          <p:cNvSpPr txBox="1"/>
          <p:nvPr userDrawn="1"/>
        </p:nvSpPr>
        <p:spPr>
          <a:xfrm>
            <a:off x="2657850" y="1359724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17AFBB-EBFF-1338-26AE-9F8416D84C87}"/>
              </a:ext>
            </a:extLst>
          </p:cNvPr>
          <p:cNvSpPr txBox="1"/>
          <p:nvPr userDrawn="1"/>
        </p:nvSpPr>
        <p:spPr>
          <a:xfrm>
            <a:off x="2677080" y="2112310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</a:t>
            </a:r>
            <a:r>
              <a:rPr kumimoji="1" lang="en-US" altLang="ja-JP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11</a:t>
            </a:r>
            <a:endParaRPr kumimoji="1" lang="ja-JP" altLang="en-US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6E59CBB-DCCF-9B9A-AC21-26150220D7E1}"/>
              </a:ext>
            </a:extLst>
          </p:cNvPr>
          <p:cNvSpPr txBox="1"/>
          <p:nvPr userDrawn="1"/>
        </p:nvSpPr>
        <p:spPr>
          <a:xfrm>
            <a:off x="402480" y="4988332"/>
            <a:ext cx="5373475" cy="1690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マウスポインターの設定から</a:t>
            </a:r>
          </a:p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マウスのサイズや色を変えたり</a:t>
            </a:r>
          </a:p>
          <a:p>
            <a:pPr marL="0" marR="0" lvl="0" indent="0" algn="l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することができます。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7DCB0AD-7C41-1AFC-89F8-97B1F307F8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8423" y="2684477"/>
            <a:ext cx="5807961" cy="3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61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0" y="2394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EDB1C5-C7E0-3B97-9884-7DA394D63E5D}"/>
              </a:ext>
            </a:extLst>
          </p:cNvPr>
          <p:cNvSpPr txBox="1"/>
          <p:nvPr userDrawn="1"/>
        </p:nvSpPr>
        <p:spPr>
          <a:xfrm>
            <a:off x="1816214" y="89313"/>
            <a:ext cx="6341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マウスポインター常に表示する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C4FB467-B577-D940-7CCD-0A5090B37094}"/>
              </a:ext>
            </a:extLst>
          </p:cNvPr>
          <p:cNvSpPr/>
          <p:nvPr userDrawn="1"/>
        </p:nvSpPr>
        <p:spPr>
          <a:xfrm>
            <a:off x="1918092" y="2228838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スライドショーの状態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34D4E85-393B-4504-1BD4-E729B5288FAF}"/>
              </a:ext>
            </a:extLst>
          </p:cNvPr>
          <p:cNvSpPr/>
          <p:nvPr userDrawn="1"/>
        </p:nvSpPr>
        <p:spPr>
          <a:xfrm>
            <a:off x="2765623" y="5615957"/>
            <a:ext cx="118284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表  示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7B553F2-A1AE-D585-DEB9-328BA47CD9CB}"/>
              </a:ext>
            </a:extLst>
          </p:cNvPr>
          <p:cNvSpPr/>
          <p:nvPr userDrawn="1"/>
        </p:nvSpPr>
        <p:spPr>
          <a:xfrm>
            <a:off x="1918092" y="3379607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ポインターオプション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3D930F-E9CA-8301-3450-6056529B4B21}"/>
              </a:ext>
            </a:extLst>
          </p:cNvPr>
          <p:cNvSpPr txBox="1"/>
          <p:nvPr userDrawn="1"/>
        </p:nvSpPr>
        <p:spPr>
          <a:xfrm>
            <a:off x="2210502" y="768387"/>
            <a:ext cx="9478159" cy="106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スライドショーでマウスを動かさないでいると消えてしまいます。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マウスが消えないようにすることができます。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F8BBBF-BF95-1608-347F-93861A50C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33" t="2269" r="1383" b="2107"/>
          <a:stretch/>
        </p:blipFill>
        <p:spPr>
          <a:xfrm>
            <a:off x="6404038" y="1993382"/>
            <a:ext cx="5642477" cy="470245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10B410-C653-9C16-C1FB-E9C2451AAAC7}"/>
              </a:ext>
            </a:extLst>
          </p:cNvPr>
          <p:cNvSpPr/>
          <p:nvPr userDrawn="1"/>
        </p:nvSpPr>
        <p:spPr>
          <a:xfrm>
            <a:off x="6495816" y="4210386"/>
            <a:ext cx="1963524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DE50AA0-D751-639A-8829-A17F0CDB3E6A}"/>
              </a:ext>
            </a:extLst>
          </p:cNvPr>
          <p:cNvSpPr/>
          <p:nvPr userDrawn="1"/>
        </p:nvSpPr>
        <p:spPr>
          <a:xfrm>
            <a:off x="8481343" y="5842337"/>
            <a:ext cx="2050079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1D285A-259D-3E26-0631-D4527F47F04A}"/>
              </a:ext>
            </a:extLst>
          </p:cNvPr>
          <p:cNvSpPr/>
          <p:nvPr userDrawn="1"/>
        </p:nvSpPr>
        <p:spPr>
          <a:xfrm>
            <a:off x="10531420" y="6110785"/>
            <a:ext cx="1404000" cy="268448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14C5E0F-B134-B9AF-648C-DF9279FB0BC8}"/>
              </a:ext>
            </a:extLst>
          </p:cNvPr>
          <p:cNvSpPr/>
          <p:nvPr userDrawn="1"/>
        </p:nvSpPr>
        <p:spPr>
          <a:xfrm>
            <a:off x="1903253" y="4522062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矢印のオプション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F34561-55D6-BFE0-81DE-6893BDE26AE4}"/>
              </a:ext>
            </a:extLst>
          </p:cNvPr>
          <p:cNvSpPr txBox="1"/>
          <p:nvPr userDrawn="1"/>
        </p:nvSpPr>
        <p:spPr>
          <a:xfrm>
            <a:off x="684682" y="6229664"/>
            <a:ext cx="5710466" cy="383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この機能はフルスクリーン表示の場合のみです。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79788D-9A1E-755C-DC6E-50D128E51AB8}"/>
              </a:ext>
            </a:extLst>
          </p:cNvPr>
          <p:cNvSpPr txBox="1"/>
          <p:nvPr userDrawn="1"/>
        </p:nvSpPr>
        <p:spPr>
          <a:xfrm>
            <a:off x="901814" y="-23937"/>
            <a:ext cx="803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2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6" name="グラフィックス 15" descr="歯車 1 つ">
            <a:extLst>
              <a:ext uri="{FF2B5EF4-FFF2-40B4-BE49-F238E27FC236}">
                <a16:creationId xmlns:a16="http://schemas.microsoft.com/office/drawing/2014/main" id="{C914A159-F572-4627-F9EA-B62B112970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84724DC1-BD51-91AA-4A8C-9E4A5CCBAE1E}"/>
              </a:ext>
            </a:extLst>
          </p:cNvPr>
          <p:cNvSpPr/>
          <p:nvPr userDrawn="1"/>
        </p:nvSpPr>
        <p:spPr>
          <a:xfrm rot="5400000">
            <a:off x="3177047" y="2912396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矢印: 山形 17">
            <a:extLst>
              <a:ext uri="{FF2B5EF4-FFF2-40B4-BE49-F238E27FC236}">
                <a16:creationId xmlns:a16="http://schemas.microsoft.com/office/drawing/2014/main" id="{B7CAF96D-9AC4-4DFC-7E8E-A9206ED8ADD8}"/>
              </a:ext>
            </a:extLst>
          </p:cNvPr>
          <p:cNvSpPr/>
          <p:nvPr userDrawn="1"/>
        </p:nvSpPr>
        <p:spPr>
          <a:xfrm rot="5400000">
            <a:off x="3177047" y="4091992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1AB29602-A91A-708E-BBA4-6BE24B36820E}"/>
              </a:ext>
            </a:extLst>
          </p:cNvPr>
          <p:cNvSpPr/>
          <p:nvPr userDrawn="1"/>
        </p:nvSpPr>
        <p:spPr>
          <a:xfrm rot="5400000">
            <a:off x="3177047" y="518367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2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E027AE-4782-7168-12B2-1D980918F9D4}"/>
              </a:ext>
            </a:extLst>
          </p:cNvPr>
          <p:cNvSpPr txBox="1"/>
          <p:nvPr userDrawn="1"/>
        </p:nvSpPr>
        <p:spPr>
          <a:xfrm>
            <a:off x="1972833" y="174718"/>
            <a:ext cx="71481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クリックミスしたときに</a:t>
            </a:r>
          </a:p>
          <a:p>
            <a:pPr marL="0" marR="0" lvl="0" indent="0" algn="l" defTabSz="4572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次のスライドに行かないようにする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11BEE54-4636-6654-BB82-A41F2060B6D2}"/>
              </a:ext>
            </a:extLst>
          </p:cNvPr>
          <p:cNvSpPr/>
          <p:nvPr userDrawn="1"/>
        </p:nvSpPr>
        <p:spPr>
          <a:xfrm>
            <a:off x="549762" y="4968011"/>
            <a:ext cx="2176946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画面切り替え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F4A427F-0F87-42AE-5374-231F8BB4FD7F}"/>
              </a:ext>
            </a:extLst>
          </p:cNvPr>
          <p:cNvSpPr/>
          <p:nvPr userDrawn="1"/>
        </p:nvSpPr>
        <p:spPr>
          <a:xfrm>
            <a:off x="3337587" y="4968011"/>
            <a:ext cx="3767212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画面切り替えのタイミング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23F00F0-F6FF-BB5B-411D-37DEE1002D19}"/>
              </a:ext>
            </a:extLst>
          </p:cNvPr>
          <p:cNvSpPr/>
          <p:nvPr userDrawn="1"/>
        </p:nvSpPr>
        <p:spPr>
          <a:xfrm>
            <a:off x="7715679" y="4968011"/>
            <a:ext cx="390094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クリック時のチェックをはずす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CCE5192-7847-2859-F7EC-38D93BBAC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67" r="809"/>
          <a:stretch/>
        </p:blipFill>
        <p:spPr>
          <a:xfrm>
            <a:off x="1462416" y="3236752"/>
            <a:ext cx="9585288" cy="13804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004608E-7341-ED9B-006D-296D0F2CA5E8}"/>
              </a:ext>
            </a:extLst>
          </p:cNvPr>
          <p:cNvSpPr/>
          <p:nvPr userDrawn="1"/>
        </p:nvSpPr>
        <p:spPr>
          <a:xfrm>
            <a:off x="9268458" y="3895514"/>
            <a:ext cx="1461125" cy="231945"/>
          </a:xfrm>
          <a:prstGeom prst="rect">
            <a:avLst/>
          </a:prstGeom>
          <a:noFill/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FEA158-BD4D-59C3-0EE4-517EE10CFBA5}"/>
              </a:ext>
            </a:extLst>
          </p:cNvPr>
          <p:cNvSpPr txBox="1"/>
          <p:nvPr userDrawn="1"/>
        </p:nvSpPr>
        <p:spPr>
          <a:xfrm>
            <a:off x="901814" y="1608254"/>
            <a:ext cx="10049796" cy="14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開始のタイミングが設定されていないエリア（マウスポインターが手の形に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なっていないところ）をクリックすると次のスライドに行ってしまいます。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これをふせぐことができます。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B6A94B-B66E-0595-0F46-FD4946C83F08}"/>
              </a:ext>
            </a:extLst>
          </p:cNvPr>
          <p:cNvSpPr txBox="1"/>
          <p:nvPr userDrawn="1"/>
        </p:nvSpPr>
        <p:spPr>
          <a:xfrm>
            <a:off x="4627924" y="5648657"/>
            <a:ext cx="7281649" cy="104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※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この機能は、マウスを使用した場合のスライド移行を止めるものです。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スライド移行したい場合はキーボードの        キーを使用してください。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4948D28-3FC6-E6BD-BE60-946D5194614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722" y="6247561"/>
            <a:ext cx="494367" cy="44202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A0CFD2-AEC5-A524-DF59-EACF695AEF9C}"/>
              </a:ext>
            </a:extLst>
          </p:cNvPr>
          <p:cNvSpPr txBox="1"/>
          <p:nvPr userDrawn="1"/>
        </p:nvSpPr>
        <p:spPr>
          <a:xfrm>
            <a:off x="901814" y="-23937"/>
            <a:ext cx="8370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3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4" name="グラフィックス 13" descr="歯車 1 つ">
            <a:extLst>
              <a:ext uri="{FF2B5EF4-FFF2-40B4-BE49-F238E27FC236}">
                <a16:creationId xmlns:a16="http://schemas.microsoft.com/office/drawing/2014/main" id="{A31AC0A1-2541-DBFC-559F-47A9117D2B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6D5BA8D7-ABEA-A071-4B06-AFCEC3F723C4}"/>
              </a:ext>
            </a:extLst>
          </p:cNvPr>
          <p:cNvSpPr/>
          <p:nvPr userDrawn="1"/>
        </p:nvSpPr>
        <p:spPr>
          <a:xfrm>
            <a:off x="2852147" y="51089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425A44D6-FE9F-3421-2647-9745596564AD}"/>
              </a:ext>
            </a:extLst>
          </p:cNvPr>
          <p:cNvSpPr/>
          <p:nvPr userDrawn="1"/>
        </p:nvSpPr>
        <p:spPr>
          <a:xfrm>
            <a:off x="7242719" y="51089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463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1291002-AE91-4479-BD95-22EB1FDEE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7961" y="156645"/>
            <a:ext cx="9525980" cy="65447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1F9F2D5-5E28-4567-BD5F-347627058719}"/>
              </a:ext>
            </a:extLst>
          </p:cNvPr>
          <p:cNvSpPr/>
          <p:nvPr userDrawn="1"/>
        </p:nvSpPr>
        <p:spPr>
          <a:xfrm>
            <a:off x="3374967" y="477982"/>
            <a:ext cx="7514705" cy="5902036"/>
          </a:xfrm>
          <a:prstGeom prst="rect">
            <a:avLst/>
          </a:prstGeom>
          <a:solidFill>
            <a:srgbClr val="79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A573AB-BD4C-D6DB-DF6E-C6A664A038F5}"/>
              </a:ext>
            </a:extLst>
          </p:cNvPr>
          <p:cNvSpPr txBox="1"/>
          <p:nvPr userDrawn="1"/>
        </p:nvSpPr>
        <p:spPr>
          <a:xfrm>
            <a:off x="190777" y="95525"/>
            <a:ext cx="2270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iPad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b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使うとき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9DA9F5-7A5E-CB16-3348-4858BD622DE0}"/>
              </a:ext>
            </a:extLst>
          </p:cNvPr>
          <p:cNvSpPr txBox="1"/>
          <p:nvPr userDrawn="1"/>
        </p:nvSpPr>
        <p:spPr>
          <a:xfrm>
            <a:off x="6785123" y="668383"/>
            <a:ext cx="3990195" cy="1574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ダブルタップ気味に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やってしまったときに</a:t>
            </a:r>
          </a:p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拡大してしまうのを防ぎます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D8DBA49-1BA0-51BC-C5C2-5B0D0C42EA5D}"/>
              </a:ext>
            </a:extLst>
          </p:cNvPr>
          <p:cNvSpPr/>
          <p:nvPr userDrawn="1"/>
        </p:nvSpPr>
        <p:spPr>
          <a:xfrm>
            <a:off x="3805808" y="774100"/>
            <a:ext cx="124157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  定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10EAA7D-EF1C-44DD-88CF-1869B553A471}"/>
              </a:ext>
            </a:extLst>
          </p:cNvPr>
          <p:cNvSpPr/>
          <p:nvPr userDrawn="1"/>
        </p:nvSpPr>
        <p:spPr>
          <a:xfrm>
            <a:off x="3805808" y="1731709"/>
            <a:ext cx="241866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アクセシビリティ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901F477-8E66-E2FF-014D-D7E88B599C63}"/>
              </a:ext>
            </a:extLst>
          </p:cNvPr>
          <p:cNvSpPr/>
          <p:nvPr userDrawn="1"/>
        </p:nvSpPr>
        <p:spPr>
          <a:xfrm>
            <a:off x="3805808" y="2689318"/>
            <a:ext cx="124157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タッチ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0893001D-17E3-96F9-5FEC-279F5B928F35}"/>
              </a:ext>
            </a:extLst>
          </p:cNvPr>
          <p:cNvSpPr/>
          <p:nvPr userDrawn="1"/>
        </p:nvSpPr>
        <p:spPr>
          <a:xfrm>
            <a:off x="3805808" y="3646927"/>
            <a:ext cx="1803082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タッチ調整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F8C4533-2AAF-F2AB-241D-D448FA036086}"/>
              </a:ext>
            </a:extLst>
          </p:cNvPr>
          <p:cNvSpPr/>
          <p:nvPr userDrawn="1"/>
        </p:nvSpPr>
        <p:spPr>
          <a:xfrm>
            <a:off x="3805808" y="4604536"/>
            <a:ext cx="250271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繰り返しを無視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8704EB8D-CA7D-51F5-E5F7-CDB3DE289818}"/>
              </a:ext>
            </a:extLst>
          </p:cNvPr>
          <p:cNvSpPr/>
          <p:nvPr userDrawn="1"/>
        </p:nvSpPr>
        <p:spPr>
          <a:xfrm>
            <a:off x="3805808" y="5562146"/>
            <a:ext cx="250271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タッチ調整</a:t>
            </a: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5FF28E3C-9190-828F-11CD-A4272618ED93}"/>
              </a:ext>
            </a:extLst>
          </p:cNvPr>
          <p:cNvSpPr/>
          <p:nvPr userDrawn="1"/>
        </p:nvSpPr>
        <p:spPr>
          <a:xfrm rot="5400000">
            <a:off x="4282592" y="1362966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FA6F5FBB-ECFE-88FD-AE12-7FFAD0DFDC97}"/>
              </a:ext>
            </a:extLst>
          </p:cNvPr>
          <p:cNvSpPr/>
          <p:nvPr userDrawn="1"/>
        </p:nvSpPr>
        <p:spPr>
          <a:xfrm rot="5400000">
            <a:off x="4282592" y="2319622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4" name="矢印: 山形 13">
            <a:extLst>
              <a:ext uri="{FF2B5EF4-FFF2-40B4-BE49-F238E27FC236}">
                <a16:creationId xmlns:a16="http://schemas.microsoft.com/office/drawing/2014/main" id="{D37CCE7D-E72F-0770-B1DA-E65FF6464788}"/>
              </a:ext>
            </a:extLst>
          </p:cNvPr>
          <p:cNvSpPr/>
          <p:nvPr userDrawn="1"/>
        </p:nvSpPr>
        <p:spPr>
          <a:xfrm rot="5400000">
            <a:off x="4282592" y="3259128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2067A189-EA8B-962B-1A4F-EA2D07FEE174}"/>
              </a:ext>
            </a:extLst>
          </p:cNvPr>
          <p:cNvSpPr/>
          <p:nvPr userDrawn="1"/>
        </p:nvSpPr>
        <p:spPr>
          <a:xfrm rot="5400000">
            <a:off x="4282592" y="4225913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A2B827B7-BFB3-CFAF-8F3B-70C885BF51CA}"/>
              </a:ext>
            </a:extLst>
          </p:cNvPr>
          <p:cNvSpPr/>
          <p:nvPr userDrawn="1"/>
        </p:nvSpPr>
        <p:spPr>
          <a:xfrm rot="5400000">
            <a:off x="4282592" y="5178964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DE5630FB-7191-8EF6-54F3-480406F88C27}"/>
              </a:ext>
            </a:extLst>
          </p:cNvPr>
          <p:cNvSpPr/>
          <p:nvPr userDrawn="1"/>
        </p:nvSpPr>
        <p:spPr>
          <a:xfrm>
            <a:off x="6497123" y="4721413"/>
            <a:ext cx="288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3A972B34-094C-2078-33C7-39463AD25342}"/>
              </a:ext>
            </a:extLst>
          </p:cNvPr>
          <p:cNvSpPr/>
          <p:nvPr userDrawn="1"/>
        </p:nvSpPr>
        <p:spPr>
          <a:xfrm>
            <a:off x="6973725" y="4349091"/>
            <a:ext cx="3618795" cy="993945"/>
          </a:xfrm>
          <a:prstGeom prst="roundRect">
            <a:avLst>
              <a:gd name="adj" fmla="val 7693"/>
            </a:avLst>
          </a:prstGeom>
          <a:solidFill>
            <a:srgbClr val="255D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l" defTabSz="4572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ここの数値を上げていく。</a:t>
            </a:r>
            <a:b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0.50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秒程度がいいでしょう。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69289188-5EAA-9470-513D-09F859D85013}"/>
              </a:ext>
            </a:extLst>
          </p:cNvPr>
          <p:cNvSpPr/>
          <p:nvPr userDrawn="1"/>
        </p:nvSpPr>
        <p:spPr>
          <a:xfrm>
            <a:off x="5608890" y="5689480"/>
            <a:ext cx="487110" cy="288002"/>
          </a:xfrm>
          <a:prstGeom prst="roundRect">
            <a:avLst>
              <a:gd name="adj" fmla="val 50000"/>
            </a:avLst>
          </a:prstGeom>
          <a:solidFill>
            <a:srgbClr val="45D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E4B0FF4-219B-B284-6DE4-C36CE5717900}"/>
              </a:ext>
            </a:extLst>
          </p:cNvPr>
          <p:cNvSpPr/>
          <p:nvPr userDrawn="1"/>
        </p:nvSpPr>
        <p:spPr>
          <a:xfrm>
            <a:off x="5836137" y="5726388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615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A526585-4E43-A9F9-5F45-8A219396C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D7FFC4-58E0-EF3B-2179-874248CD0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9564"/>
            <a:ext cx="3804237" cy="50384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BCC9E96-B95E-DE80-9301-AA6CB465D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827" y="299121"/>
            <a:ext cx="2493344" cy="6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A93FFA60-AC2E-5551-1F94-41950F94B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05" y="160874"/>
            <a:ext cx="909909" cy="8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F61C1C-DA9D-9D39-AB05-3DD47AB65635}"/>
              </a:ext>
            </a:extLst>
          </p:cNvPr>
          <p:cNvSpPr txBox="1"/>
          <p:nvPr userDrawn="1"/>
        </p:nvSpPr>
        <p:spPr>
          <a:xfrm>
            <a:off x="2290176" y="3241015"/>
            <a:ext cx="91967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～アプリ教材をストレスなく使えるように～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23953E-34F2-B702-B2FE-699981D64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97" t="20788" r="4296" b="26405"/>
          <a:stretch/>
        </p:blipFill>
        <p:spPr>
          <a:xfrm>
            <a:off x="2791752" y="1771457"/>
            <a:ext cx="7072440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95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9BB044-8A13-4210-A3F5-0339B32C41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806" y="-2760"/>
            <a:ext cx="12190873" cy="6858000"/>
            <a:chOff x="563" y="0"/>
            <a:chExt cx="12190873" cy="68580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84CE6B0-CC59-4DDB-BD1E-B59ACA7A61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" y="0"/>
              <a:ext cx="12190873" cy="6858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59274C5-A3DE-4C4A-B7B7-CD8B73AD25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8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247" y="278297"/>
              <a:ext cx="11608903" cy="63292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C3F13FA-2BF0-4581-9557-1946EADE9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biLevel thresh="25000"/>
          </a:blip>
          <a:srcRect b="15011"/>
          <a:stretch/>
        </p:blipFill>
        <p:spPr>
          <a:xfrm>
            <a:off x="8723701" y="383209"/>
            <a:ext cx="1673864" cy="563241"/>
          </a:xfrm>
          <a:prstGeom prst="rect">
            <a:avLst/>
          </a:prstGeom>
        </p:spPr>
      </p:pic>
      <p:pic>
        <p:nvPicPr>
          <p:cNvPr id="8" name="Picture 2" descr="「heart illust 手書き風」の画像検索結果">
            <a:extLst>
              <a:ext uri="{FF2B5EF4-FFF2-40B4-BE49-F238E27FC236}">
                <a16:creationId xmlns:a16="http://schemas.microsoft.com/office/drawing/2014/main" id="{9C081907-A0A2-49F5-8EF1-829252E30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927" y="431200"/>
            <a:ext cx="335340" cy="5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A3342A-177B-4557-8622-5B1AFBF48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37" t="8856" b="8512"/>
          <a:stretch/>
        </p:blipFill>
        <p:spPr>
          <a:xfrm>
            <a:off x="7420200" y="372907"/>
            <a:ext cx="557510" cy="81355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D227F86-3DE4-4DAE-8822-06189665ABC2}"/>
              </a:ext>
            </a:extLst>
          </p:cNvPr>
          <p:cNvSpPr txBox="1"/>
          <p:nvPr userDrawn="1"/>
        </p:nvSpPr>
        <p:spPr>
          <a:xfrm>
            <a:off x="9263877" y="6307070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マイクロソフト認定 教育イノベーター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A6F9D6-969C-464E-AD2E-81503A345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7656" t="11284" r="6815" b="24907"/>
          <a:stretch/>
        </p:blipFill>
        <p:spPr>
          <a:xfrm>
            <a:off x="10295560" y="318335"/>
            <a:ext cx="1550346" cy="368173"/>
          </a:xfrm>
          <a:prstGeom prst="rect">
            <a:avLst/>
          </a:prstGeom>
        </p:spPr>
      </p:pic>
      <p:pic>
        <p:nvPicPr>
          <p:cNvPr id="26" name="図 2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B352B2A-850D-4A9B-AB98-C395089EC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3163">
            <a:off x="8017593" y="419233"/>
            <a:ext cx="588872" cy="567707"/>
          </a:xfrm>
          <a:prstGeom prst="ellipse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250FEA-7BF5-4721-AC8F-CB2D0A858D44}"/>
              </a:ext>
            </a:extLst>
          </p:cNvPr>
          <p:cNvSpPr/>
          <p:nvPr userDrawn="1"/>
        </p:nvSpPr>
        <p:spPr>
          <a:xfrm>
            <a:off x="9263877" y="5793680"/>
            <a:ext cx="1736629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Innovative </a:t>
            </a:r>
            <a:b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b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Educator Expert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43C8513-38A9-451D-A7AB-6687E4CB5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136" y="406005"/>
            <a:ext cx="1370033" cy="64633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B9BBC90-A951-6496-9393-BB136E71DE0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31" y="5710577"/>
            <a:ext cx="959072" cy="95907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07C478-3482-6C1A-42D8-90D9A45BC1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-695235" y="62634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76D22BF-31FA-4C01-78B5-435D53D2370C}"/>
              </a:ext>
            </a:extLst>
          </p:cNvPr>
          <p:cNvSpPr txBox="1"/>
          <p:nvPr userDrawn="1"/>
        </p:nvSpPr>
        <p:spPr>
          <a:xfrm flipH="1">
            <a:off x="1764195" y="6572332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5F8F572D-B759-258F-2B7C-0CE96DB47D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2405040" y="308036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B9135FAE-EEB7-1B3D-949A-DE09CBF952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2278540" y="1740430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7243E818-A023-BD1F-096C-0215A9B55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778081" y="3527673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ベル" descr="20201209 135050821 iOS 300x300 - ベル　©Atelier Funipo">
            <a:extLst>
              <a:ext uri="{FF2B5EF4-FFF2-40B4-BE49-F238E27FC236}">
                <a16:creationId xmlns:a16="http://schemas.microsoft.com/office/drawing/2014/main" id="{17DD98CC-B390-D1EE-99CF-3B76EE3FEA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1544223" y="1666772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ベル" descr="20201209 135050821 iOS 300x300 - ベル　©Atelier Funipo">
            <a:extLst>
              <a:ext uri="{FF2B5EF4-FFF2-40B4-BE49-F238E27FC236}">
                <a16:creationId xmlns:a16="http://schemas.microsoft.com/office/drawing/2014/main" id="{108CFF8C-34C7-05D4-93A0-2B0336F388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1939686" y="450782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EB83D703-711B-42A2-BDDB-4B60F6A8A1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607893" y="4389971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02CDCFD5-9568-BC4C-98C4-263707299F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3101021" y="427750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楕円 33">
            <a:extLst>
              <a:ext uri="{FF2B5EF4-FFF2-40B4-BE49-F238E27FC236}">
                <a16:creationId xmlns:a16="http://schemas.microsoft.com/office/drawing/2014/main" id="{2E1E602F-9E9F-C31D-1799-9B444AAE19C8}"/>
              </a:ext>
            </a:extLst>
          </p:cNvPr>
          <p:cNvSpPr/>
          <p:nvPr userDrawn="1"/>
        </p:nvSpPr>
        <p:spPr>
          <a:xfrm>
            <a:off x="975768" y="1973133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6B5F37-D12F-F3C5-BD68-F834D8AB9764}"/>
              </a:ext>
            </a:extLst>
          </p:cNvPr>
          <p:cNvSpPr/>
          <p:nvPr userDrawn="1"/>
        </p:nvSpPr>
        <p:spPr>
          <a:xfrm>
            <a:off x="1678193" y="948648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9887C04-1F00-4A1D-D15F-927445C7F9C1}"/>
              </a:ext>
            </a:extLst>
          </p:cNvPr>
          <p:cNvSpPr/>
          <p:nvPr userDrawn="1"/>
        </p:nvSpPr>
        <p:spPr>
          <a:xfrm>
            <a:off x="-49849" y="4774060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A2016FB8-8458-9619-6D65-65D232E84CD8}"/>
              </a:ext>
            </a:extLst>
          </p:cNvPr>
          <p:cNvSpPr/>
          <p:nvPr userDrawn="1"/>
        </p:nvSpPr>
        <p:spPr>
          <a:xfrm>
            <a:off x="1546638" y="2596891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C062556-AED0-3E3B-55F5-40F0B6450B3A}"/>
              </a:ext>
            </a:extLst>
          </p:cNvPr>
          <p:cNvSpPr/>
          <p:nvPr userDrawn="1"/>
        </p:nvSpPr>
        <p:spPr>
          <a:xfrm>
            <a:off x="2051199" y="3744692"/>
            <a:ext cx="324000" cy="324000"/>
          </a:xfrm>
          <a:prstGeom prst="ellipse">
            <a:avLst/>
          </a:prstGeom>
          <a:solidFill>
            <a:srgbClr val="FEDB12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BF975162-0D34-5553-22DD-09F498129B40}"/>
              </a:ext>
            </a:extLst>
          </p:cNvPr>
          <p:cNvSpPr/>
          <p:nvPr userDrawn="1"/>
        </p:nvSpPr>
        <p:spPr>
          <a:xfrm>
            <a:off x="3719754" y="4703042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A619BCC5-EB1C-6D6D-02AD-C86758AB2612}"/>
              </a:ext>
            </a:extLst>
          </p:cNvPr>
          <p:cNvSpPr/>
          <p:nvPr userDrawn="1"/>
        </p:nvSpPr>
        <p:spPr>
          <a:xfrm>
            <a:off x="300941" y="3495261"/>
            <a:ext cx="324000" cy="324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818AB2C5-01A3-007E-C15E-085722743EE1}"/>
              </a:ext>
            </a:extLst>
          </p:cNvPr>
          <p:cNvSpPr/>
          <p:nvPr userDrawn="1"/>
        </p:nvSpPr>
        <p:spPr>
          <a:xfrm>
            <a:off x="2658809" y="4884809"/>
            <a:ext cx="324000" cy="3240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CCD6CEDC-EF5C-CF54-6718-A08A38A84849}"/>
              </a:ext>
            </a:extLst>
          </p:cNvPr>
          <p:cNvSpPr/>
          <p:nvPr userDrawn="1"/>
        </p:nvSpPr>
        <p:spPr>
          <a:xfrm>
            <a:off x="2386949" y="2270246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A7BD2833-D472-3155-E0DA-9EC2F31A0925}"/>
              </a:ext>
            </a:extLst>
          </p:cNvPr>
          <p:cNvSpPr/>
          <p:nvPr userDrawn="1"/>
        </p:nvSpPr>
        <p:spPr>
          <a:xfrm>
            <a:off x="1523958" y="4684473"/>
            <a:ext cx="324000" cy="3240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A0D8BE5-3F08-3E2E-A4B7-1DBD9393D176}"/>
              </a:ext>
            </a:extLst>
          </p:cNvPr>
          <p:cNvSpPr/>
          <p:nvPr userDrawn="1"/>
        </p:nvSpPr>
        <p:spPr>
          <a:xfrm>
            <a:off x="3106793" y="3321344"/>
            <a:ext cx="324000" cy="324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05F20D44-C905-F400-A8A8-DB616242D53F}"/>
              </a:ext>
            </a:extLst>
          </p:cNvPr>
          <p:cNvSpPr/>
          <p:nvPr userDrawn="1"/>
        </p:nvSpPr>
        <p:spPr>
          <a:xfrm rot="218122">
            <a:off x="1524008" y="-195538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星: 5 pt 45">
            <a:extLst>
              <a:ext uri="{FF2B5EF4-FFF2-40B4-BE49-F238E27FC236}">
                <a16:creationId xmlns:a16="http://schemas.microsoft.com/office/drawing/2014/main" id="{EEF622FE-EA92-0B52-FF01-344666A09C80}"/>
              </a:ext>
            </a:extLst>
          </p:cNvPr>
          <p:cNvSpPr/>
          <p:nvPr userDrawn="1"/>
        </p:nvSpPr>
        <p:spPr>
          <a:xfrm rot="21336261">
            <a:off x="2420592" y="120251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: 5 pt 46">
            <a:extLst>
              <a:ext uri="{FF2B5EF4-FFF2-40B4-BE49-F238E27FC236}">
                <a16:creationId xmlns:a16="http://schemas.microsoft.com/office/drawing/2014/main" id="{A7AB9975-B510-4DB9-6DAC-ABC60BF03C15}"/>
              </a:ext>
            </a:extLst>
          </p:cNvPr>
          <p:cNvSpPr/>
          <p:nvPr userDrawn="1"/>
        </p:nvSpPr>
        <p:spPr>
          <a:xfrm rot="437526">
            <a:off x="2038875" y="12078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星: 5 pt 47">
            <a:extLst>
              <a:ext uri="{FF2B5EF4-FFF2-40B4-BE49-F238E27FC236}">
                <a16:creationId xmlns:a16="http://schemas.microsoft.com/office/drawing/2014/main" id="{1417C197-1344-38D7-8842-026B8ABDD21F}"/>
              </a:ext>
            </a:extLst>
          </p:cNvPr>
          <p:cNvSpPr/>
          <p:nvPr userDrawn="1"/>
        </p:nvSpPr>
        <p:spPr>
          <a:xfrm rot="21114176">
            <a:off x="1565637" y="1284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星: 5 pt 48">
            <a:extLst>
              <a:ext uri="{FF2B5EF4-FFF2-40B4-BE49-F238E27FC236}">
                <a16:creationId xmlns:a16="http://schemas.microsoft.com/office/drawing/2014/main" id="{9C235F61-310E-E088-84FB-09D8780FF121}"/>
              </a:ext>
            </a:extLst>
          </p:cNvPr>
          <p:cNvSpPr/>
          <p:nvPr userDrawn="1"/>
        </p:nvSpPr>
        <p:spPr>
          <a:xfrm rot="218122">
            <a:off x="1155256" y="13736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星: 5 pt 49">
            <a:extLst>
              <a:ext uri="{FF2B5EF4-FFF2-40B4-BE49-F238E27FC236}">
                <a16:creationId xmlns:a16="http://schemas.microsoft.com/office/drawing/2014/main" id="{065D46FE-849D-CFA4-C7A4-69F81D276AC8}"/>
              </a:ext>
            </a:extLst>
          </p:cNvPr>
          <p:cNvSpPr/>
          <p:nvPr userDrawn="1"/>
        </p:nvSpPr>
        <p:spPr>
          <a:xfrm rot="21336261">
            <a:off x="526590" y="291113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星: 5 pt 50">
            <a:extLst>
              <a:ext uri="{FF2B5EF4-FFF2-40B4-BE49-F238E27FC236}">
                <a16:creationId xmlns:a16="http://schemas.microsoft.com/office/drawing/2014/main" id="{E46180A8-7F79-8627-9711-264C655EA7D4}"/>
              </a:ext>
            </a:extLst>
          </p:cNvPr>
          <p:cNvSpPr/>
          <p:nvPr userDrawn="1"/>
        </p:nvSpPr>
        <p:spPr>
          <a:xfrm rot="437526">
            <a:off x="2211299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星: 5 pt 51">
            <a:extLst>
              <a:ext uri="{FF2B5EF4-FFF2-40B4-BE49-F238E27FC236}">
                <a16:creationId xmlns:a16="http://schemas.microsoft.com/office/drawing/2014/main" id="{949CA45D-FFCE-C0F5-1A93-5BC937316D9C}"/>
              </a:ext>
            </a:extLst>
          </p:cNvPr>
          <p:cNvSpPr/>
          <p:nvPr userDrawn="1"/>
        </p:nvSpPr>
        <p:spPr>
          <a:xfrm rot="21114176">
            <a:off x="1436261" y="290109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星: 5 pt 52">
            <a:extLst>
              <a:ext uri="{FF2B5EF4-FFF2-40B4-BE49-F238E27FC236}">
                <a16:creationId xmlns:a16="http://schemas.microsoft.com/office/drawing/2014/main" id="{2947AEEC-9AFF-F244-A7A9-B804463C5E6E}"/>
              </a:ext>
            </a:extLst>
          </p:cNvPr>
          <p:cNvSpPr/>
          <p:nvPr userDrawn="1"/>
        </p:nvSpPr>
        <p:spPr>
          <a:xfrm rot="218122">
            <a:off x="1841675" y="28971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星: 5 pt 53">
            <a:extLst>
              <a:ext uri="{FF2B5EF4-FFF2-40B4-BE49-F238E27FC236}">
                <a16:creationId xmlns:a16="http://schemas.microsoft.com/office/drawing/2014/main" id="{F7D96FFB-3351-3C83-AA36-F7B09BB26796}"/>
              </a:ext>
            </a:extLst>
          </p:cNvPr>
          <p:cNvSpPr/>
          <p:nvPr userDrawn="1"/>
        </p:nvSpPr>
        <p:spPr>
          <a:xfrm rot="437526">
            <a:off x="1070630" y="285938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星: 5 pt 54">
            <a:extLst>
              <a:ext uri="{FF2B5EF4-FFF2-40B4-BE49-F238E27FC236}">
                <a16:creationId xmlns:a16="http://schemas.microsoft.com/office/drawing/2014/main" id="{C59C0FB2-DC8F-F6CA-15A6-7FD638E4884F}"/>
              </a:ext>
            </a:extLst>
          </p:cNvPr>
          <p:cNvSpPr/>
          <p:nvPr userDrawn="1"/>
        </p:nvSpPr>
        <p:spPr>
          <a:xfrm rot="21336261">
            <a:off x="2539871" y="269919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EFCF1482-1280-4C86-19CF-B6B52B866C26}"/>
              </a:ext>
            </a:extLst>
          </p:cNvPr>
          <p:cNvSpPr/>
          <p:nvPr userDrawn="1"/>
        </p:nvSpPr>
        <p:spPr>
          <a:xfrm rot="21336261">
            <a:off x="858085" y="296543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DB1762D0-B60B-4B76-2AD0-9046D0A9C3C8}"/>
              </a:ext>
            </a:extLst>
          </p:cNvPr>
          <p:cNvSpPr/>
          <p:nvPr userDrawn="1"/>
        </p:nvSpPr>
        <p:spPr>
          <a:xfrm rot="218122">
            <a:off x="2803168" y="254618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C20785F5-D1E1-62A6-EEE2-4D1E0466D09B}"/>
              </a:ext>
            </a:extLst>
          </p:cNvPr>
          <p:cNvSpPr/>
          <p:nvPr userDrawn="1"/>
        </p:nvSpPr>
        <p:spPr>
          <a:xfrm rot="21336261">
            <a:off x="3079932" y="241190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7F102876-D687-1CDC-F510-19E8B0E1CCC4}"/>
              </a:ext>
            </a:extLst>
          </p:cNvPr>
          <p:cNvSpPr/>
          <p:nvPr userDrawn="1"/>
        </p:nvSpPr>
        <p:spPr>
          <a:xfrm rot="21336261">
            <a:off x="3455932" y="39842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CED35043-822F-2F94-0A58-A1B91487FE28}"/>
              </a:ext>
            </a:extLst>
          </p:cNvPr>
          <p:cNvSpPr/>
          <p:nvPr userDrawn="1"/>
        </p:nvSpPr>
        <p:spPr>
          <a:xfrm rot="437526">
            <a:off x="1592717" y="43440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BFB813A-855A-7AAA-D257-41D48A6C92CC}"/>
              </a:ext>
            </a:extLst>
          </p:cNvPr>
          <p:cNvSpPr/>
          <p:nvPr userDrawn="1"/>
        </p:nvSpPr>
        <p:spPr>
          <a:xfrm rot="21114176">
            <a:off x="3208324" y="40554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239CFB9-977C-E719-9CB9-16527295323C}"/>
              </a:ext>
            </a:extLst>
          </p:cNvPr>
          <p:cNvSpPr/>
          <p:nvPr userDrawn="1"/>
        </p:nvSpPr>
        <p:spPr>
          <a:xfrm rot="218122">
            <a:off x="1841675" y="41620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E94312B-6A92-F7F4-546B-D78F190FAAA3}"/>
              </a:ext>
            </a:extLst>
          </p:cNvPr>
          <p:cNvSpPr/>
          <p:nvPr userDrawn="1"/>
        </p:nvSpPr>
        <p:spPr>
          <a:xfrm rot="437526">
            <a:off x="2900221" y="423516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星: 5 pt 1023">
            <a:extLst>
              <a:ext uri="{FF2B5EF4-FFF2-40B4-BE49-F238E27FC236}">
                <a16:creationId xmlns:a16="http://schemas.microsoft.com/office/drawing/2014/main" id="{B913A55B-7EA0-5374-561E-EB317DAF6B2F}"/>
              </a:ext>
            </a:extLst>
          </p:cNvPr>
          <p:cNvSpPr/>
          <p:nvPr userDrawn="1"/>
        </p:nvSpPr>
        <p:spPr>
          <a:xfrm rot="21336261">
            <a:off x="2539871" y="411235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星: 5 pt 1024">
            <a:extLst>
              <a:ext uri="{FF2B5EF4-FFF2-40B4-BE49-F238E27FC236}">
                <a16:creationId xmlns:a16="http://schemas.microsoft.com/office/drawing/2014/main" id="{AB65A4F7-ADCD-B530-8744-592EA9F8D72F}"/>
              </a:ext>
            </a:extLst>
          </p:cNvPr>
          <p:cNvSpPr/>
          <p:nvPr userDrawn="1"/>
        </p:nvSpPr>
        <p:spPr>
          <a:xfrm rot="21336261">
            <a:off x="2271899" y="428445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星: 5 pt 1026">
            <a:extLst>
              <a:ext uri="{FF2B5EF4-FFF2-40B4-BE49-F238E27FC236}">
                <a16:creationId xmlns:a16="http://schemas.microsoft.com/office/drawing/2014/main" id="{F03D9C6D-DCBF-20DD-3C07-AB51B2487DD5}"/>
              </a:ext>
            </a:extLst>
          </p:cNvPr>
          <p:cNvSpPr/>
          <p:nvPr userDrawn="1"/>
        </p:nvSpPr>
        <p:spPr>
          <a:xfrm rot="218122">
            <a:off x="2803168" y="39593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星: 5 pt 1028">
            <a:extLst>
              <a:ext uri="{FF2B5EF4-FFF2-40B4-BE49-F238E27FC236}">
                <a16:creationId xmlns:a16="http://schemas.microsoft.com/office/drawing/2014/main" id="{871317A1-E5A7-6056-184C-A1ACF89D5E05}"/>
              </a:ext>
            </a:extLst>
          </p:cNvPr>
          <p:cNvSpPr/>
          <p:nvPr userDrawn="1"/>
        </p:nvSpPr>
        <p:spPr>
          <a:xfrm rot="21336261">
            <a:off x="3669140" y="381600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星: 5 pt 1029">
            <a:extLst>
              <a:ext uri="{FF2B5EF4-FFF2-40B4-BE49-F238E27FC236}">
                <a16:creationId xmlns:a16="http://schemas.microsoft.com/office/drawing/2014/main" id="{EAAE0C3E-1035-397E-C213-C5E7A9E29688}"/>
              </a:ext>
            </a:extLst>
          </p:cNvPr>
          <p:cNvSpPr/>
          <p:nvPr userDrawn="1"/>
        </p:nvSpPr>
        <p:spPr>
          <a:xfrm rot="21336261">
            <a:off x="-149139" y="447045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星: 5 pt 1030">
            <a:extLst>
              <a:ext uri="{FF2B5EF4-FFF2-40B4-BE49-F238E27FC236}">
                <a16:creationId xmlns:a16="http://schemas.microsoft.com/office/drawing/2014/main" id="{87982782-E3DE-00DC-22E4-208B10E3AC93}"/>
              </a:ext>
            </a:extLst>
          </p:cNvPr>
          <p:cNvSpPr/>
          <p:nvPr userDrawn="1"/>
        </p:nvSpPr>
        <p:spPr>
          <a:xfrm rot="218122">
            <a:off x="1306501" y="435655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星: 5 pt 1031">
            <a:extLst>
              <a:ext uri="{FF2B5EF4-FFF2-40B4-BE49-F238E27FC236}">
                <a16:creationId xmlns:a16="http://schemas.microsoft.com/office/drawing/2014/main" id="{8AD3129B-11EF-4BEC-1891-381AE3E06A01}"/>
              </a:ext>
            </a:extLst>
          </p:cNvPr>
          <p:cNvSpPr/>
          <p:nvPr userDrawn="1"/>
        </p:nvSpPr>
        <p:spPr>
          <a:xfrm rot="21336261">
            <a:off x="240168" y="436161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星: 5 pt 1032">
            <a:extLst>
              <a:ext uri="{FF2B5EF4-FFF2-40B4-BE49-F238E27FC236}">
                <a16:creationId xmlns:a16="http://schemas.microsoft.com/office/drawing/2014/main" id="{D68F768F-E094-AB6B-B322-9FFB6913274F}"/>
              </a:ext>
            </a:extLst>
          </p:cNvPr>
          <p:cNvSpPr/>
          <p:nvPr userDrawn="1"/>
        </p:nvSpPr>
        <p:spPr>
          <a:xfrm rot="21336261">
            <a:off x="611974" y="441571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星: 5 pt 1033">
            <a:extLst>
              <a:ext uri="{FF2B5EF4-FFF2-40B4-BE49-F238E27FC236}">
                <a16:creationId xmlns:a16="http://schemas.microsoft.com/office/drawing/2014/main" id="{8F138C09-7441-9BDC-EB02-D277477A3C41}"/>
              </a:ext>
            </a:extLst>
          </p:cNvPr>
          <p:cNvSpPr/>
          <p:nvPr userDrawn="1"/>
        </p:nvSpPr>
        <p:spPr>
          <a:xfrm rot="218122">
            <a:off x="1029194" y="439294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星: 5 pt 1034">
            <a:extLst>
              <a:ext uri="{FF2B5EF4-FFF2-40B4-BE49-F238E27FC236}">
                <a16:creationId xmlns:a16="http://schemas.microsoft.com/office/drawing/2014/main" id="{A648421A-6726-4A09-EDD6-D43C21843569}"/>
              </a:ext>
            </a:extLst>
          </p:cNvPr>
          <p:cNvSpPr/>
          <p:nvPr userDrawn="1"/>
        </p:nvSpPr>
        <p:spPr>
          <a:xfrm rot="218122">
            <a:off x="2201746" y="409743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星: 5 pt 1035">
            <a:extLst>
              <a:ext uri="{FF2B5EF4-FFF2-40B4-BE49-F238E27FC236}">
                <a16:creationId xmlns:a16="http://schemas.microsoft.com/office/drawing/2014/main" id="{C38591D0-4BA8-240B-127D-740F8D7D7E83}"/>
              </a:ext>
            </a:extLst>
          </p:cNvPr>
          <p:cNvSpPr/>
          <p:nvPr userDrawn="1"/>
        </p:nvSpPr>
        <p:spPr>
          <a:xfrm rot="21336261">
            <a:off x="-407389" y="443904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星: 5 pt 1036">
            <a:extLst>
              <a:ext uri="{FF2B5EF4-FFF2-40B4-BE49-F238E27FC236}">
                <a16:creationId xmlns:a16="http://schemas.microsoft.com/office/drawing/2014/main" id="{6F670DF9-0AE0-E175-2DFA-B1652E3BCF4A}"/>
              </a:ext>
            </a:extLst>
          </p:cNvPr>
          <p:cNvSpPr/>
          <p:nvPr userDrawn="1"/>
        </p:nvSpPr>
        <p:spPr>
          <a:xfrm rot="437526">
            <a:off x="306823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2" name="図 1041">
            <a:extLst>
              <a:ext uri="{FF2B5EF4-FFF2-40B4-BE49-F238E27FC236}">
                <a16:creationId xmlns:a16="http://schemas.microsoft.com/office/drawing/2014/main" id="{61F2DB20-725F-4736-A6AA-7C999EAF98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6022" t="19356" r="7117" b="25199"/>
          <a:stretch/>
        </p:blipFill>
        <p:spPr>
          <a:xfrm>
            <a:off x="2559871" y="545012"/>
            <a:ext cx="3320275" cy="652382"/>
          </a:xfrm>
          <a:prstGeom prst="rect">
            <a:avLst/>
          </a:prstGeom>
        </p:spPr>
      </p:pic>
      <p:pic>
        <p:nvPicPr>
          <p:cNvPr id="1043" name="図 1042">
            <a:extLst>
              <a:ext uri="{FF2B5EF4-FFF2-40B4-BE49-F238E27FC236}">
                <a16:creationId xmlns:a16="http://schemas.microsoft.com/office/drawing/2014/main" id="{B1721C7D-EA7E-7AFF-12BB-EF0CB7FCF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7712" t="25010" r="6787" b="29444"/>
          <a:stretch/>
        </p:blipFill>
        <p:spPr>
          <a:xfrm>
            <a:off x="4209124" y="1326480"/>
            <a:ext cx="7248926" cy="1048311"/>
          </a:xfrm>
          <a:prstGeom prst="rect">
            <a:avLst/>
          </a:prstGeom>
          <a:effectLst>
            <a:glow rad="88900">
              <a:srgbClr val="FFFF00">
                <a:alpha val="80000"/>
              </a:srgbClr>
            </a:glow>
          </a:effectLst>
        </p:spPr>
      </p:pic>
      <p:pic>
        <p:nvPicPr>
          <p:cNvPr id="1045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A9B40FA9-4BFB-5EC2-D0A3-F22B70B00D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1081">
            <a:off x="4271554" y="2304743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960F50E2-3035-D7D7-7AAB-95DFE5B9B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5593">
            <a:off x="4828069" y="3373776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13EDD5AB-3D0A-E707-3698-5E29A2C710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97332">
            <a:off x="4698979" y="4645741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4" descr="ipad | フリーイラスト素材のぴくらいく｜無料ダウンロード可能です">
            <a:extLst>
              <a:ext uri="{FF2B5EF4-FFF2-40B4-BE49-F238E27FC236}">
                <a16:creationId xmlns:a16="http://schemas.microsoft.com/office/drawing/2014/main" id="{383144BA-E908-FB0B-ED78-35D2B4B0E0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71" r="11677"/>
          <a:stretch/>
        </p:blipFill>
        <p:spPr bwMode="auto">
          <a:xfrm rot="312954">
            <a:off x="10619036" y="4356390"/>
            <a:ext cx="1083484" cy="142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528CCD-BEE1-5BBF-B88A-06B072EAFB5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31" y="5724132"/>
            <a:ext cx="966357" cy="966357"/>
          </a:xfrm>
          <a:prstGeom prst="ellipse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241761-71F1-ED6A-C030-1861BD9F9660}"/>
              </a:ext>
            </a:extLst>
          </p:cNvPr>
          <p:cNvSpPr/>
          <p:nvPr userDrawn="1"/>
        </p:nvSpPr>
        <p:spPr>
          <a:xfrm>
            <a:off x="6919537" y="5827471"/>
            <a:ext cx="1452321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MVP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for PowerPoint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A1DF4C-EC75-0998-809A-8AD6D7B3CC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15" y="284750"/>
            <a:ext cx="1745982" cy="4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1C837270-64B1-625C-DA0B-8CB06B560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45" y="186750"/>
            <a:ext cx="637170" cy="5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4C40060-BAD8-24E2-695C-FB3E0099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/>
          <a:srcRect l="4371" t="22611" r="3092" b="23729"/>
          <a:stretch/>
        </p:blipFill>
        <p:spPr>
          <a:xfrm>
            <a:off x="5481402" y="2754822"/>
            <a:ext cx="5579538" cy="51686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51837F1-5B15-C0D7-EB70-B7850F68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 l="5344" t="16191" r="5387" b="24797"/>
          <a:stretch/>
        </p:blipFill>
        <p:spPr>
          <a:xfrm>
            <a:off x="5995294" y="3836248"/>
            <a:ext cx="4179645" cy="56842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BF7B080-689A-3D49-CD8C-3A9392C21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/>
          <a:srcRect l="5165" t="20168" r="5515" b="26172"/>
          <a:stretch/>
        </p:blipFill>
        <p:spPr>
          <a:xfrm>
            <a:off x="5840229" y="4993722"/>
            <a:ext cx="4606879" cy="5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69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A4070E-B428-43AD-B60B-C928AC07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50734E-1D6B-4030-9D85-3656510B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F6B8D8-1280-4B5C-B03C-7DF48492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08661-FC0D-463B-B755-E2090C38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8874F1-4CA0-40B6-BC16-97768BD2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599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205258-D020-4F5E-9DC6-BE4741F1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34A3C3-8C4F-42B8-A79F-653043AD3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F452A7-82AE-4ABE-9D21-0C9A9F6E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243C48-0461-4E4E-8FB8-7E1A13DD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C934FD-7CF8-4A8A-916B-AC31B27B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942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5AA047-CB48-40DB-99F6-43CFEAB4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202CE2-EB77-4B74-9396-8B68830D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77E6838-F6CE-475A-9A50-C9FFE7CC3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638B41-E0E7-4C8A-B778-58203375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DAA12F-CDC9-4619-BF49-F134BFBF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67D319-9CD9-4BDF-BC1C-2F9717F7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5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/>
          <p:nvPr userDrawn="1"/>
        </p:nvSpPr>
        <p:spPr>
          <a:xfrm>
            <a:off x="8060" y="2496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E680DE6-626E-7282-7DE1-A806CB80701E}"/>
              </a:ext>
            </a:extLst>
          </p:cNvPr>
          <p:cNvSpPr txBox="1"/>
          <p:nvPr userDrawn="1"/>
        </p:nvSpPr>
        <p:spPr>
          <a:xfrm>
            <a:off x="901814" y="-23937"/>
            <a:ext cx="6543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1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6" name="グラフィックス 5" descr="歯車 1 つ">
            <a:extLst>
              <a:ext uri="{FF2B5EF4-FFF2-40B4-BE49-F238E27FC236}">
                <a16:creationId xmlns:a16="http://schemas.microsoft.com/office/drawing/2014/main" id="{67C4A7FA-54E3-4A52-13E0-DD4D92CDF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1DC51AE-B9E6-47B4-A25B-B60B593355F9}"/>
              </a:ext>
            </a:extLst>
          </p:cNvPr>
          <p:cNvSpPr/>
          <p:nvPr userDrawn="1"/>
        </p:nvSpPr>
        <p:spPr>
          <a:xfrm>
            <a:off x="402480" y="1797894"/>
            <a:ext cx="164488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Meiryo UI" panose="020B0604030504040204" pitchFamily="50" charset="-128"/>
                <a:cs typeface="Segoe UI Semibold" panose="020B0702040204020203" pitchFamily="34" charset="0"/>
              </a:rPr>
              <a:t>Settings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D005164-8448-4A39-431E-1B53ED2F4DB6}"/>
              </a:ext>
            </a:extLst>
          </p:cNvPr>
          <p:cNvSpPr/>
          <p:nvPr userDrawn="1"/>
        </p:nvSpPr>
        <p:spPr>
          <a:xfrm>
            <a:off x="3556229" y="2286260"/>
            <a:ext cx="233815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accessibility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58D647E-2F2F-2FF4-EECA-A889C26CD2AE}"/>
              </a:ext>
            </a:extLst>
          </p:cNvPr>
          <p:cNvSpPr/>
          <p:nvPr userDrawn="1"/>
        </p:nvSpPr>
        <p:spPr>
          <a:xfrm>
            <a:off x="6573163" y="1821389"/>
            <a:ext cx="1405983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Meiryo UI" panose="020B0604030504040204" pitchFamily="50" charset="-128"/>
                <a:cs typeface="Segoe UI Semibold" panose="020B0702040204020203" pitchFamily="34" charset="0"/>
              </a:rPr>
              <a:t>mouse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591E0CD-E721-D0EF-3BBC-F548FE88CCCF}"/>
              </a:ext>
            </a:extLst>
          </p:cNvPr>
          <p:cNvSpPr/>
          <p:nvPr userDrawn="1"/>
        </p:nvSpPr>
        <p:spPr>
          <a:xfrm>
            <a:off x="8755871" y="1792016"/>
            <a:ext cx="2491295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Meiryo UI" panose="020B0604030504040204" pitchFamily="50" charset="-128"/>
                <a:cs typeface="Segoe UI Semibold" panose="020B0702040204020203" pitchFamily="34" charset="0"/>
              </a:rPr>
              <a:t>Mouse pointer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1" name="矢印: 山形 10">
            <a:extLst>
              <a:ext uri="{FF2B5EF4-FFF2-40B4-BE49-F238E27FC236}">
                <a16:creationId xmlns:a16="http://schemas.microsoft.com/office/drawing/2014/main" id="{3D0D9392-FD9A-5ACE-588E-A19E53D8C637}"/>
              </a:ext>
            </a:extLst>
          </p:cNvPr>
          <p:cNvSpPr/>
          <p:nvPr userDrawn="1"/>
        </p:nvSpPr>
        <p:spPr>
          <a:xfrm>
            <a:off x="2263672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矢印: 山形 11">
            <a:extLst>
              <a:ext uri="{FF2B5EF4-FFF2-40B4-BE49-F238E27FC236}">
                <a16:creationId xmlns:a16="http://schemas.microsoft.com/office/drawing/2014/main" id="{2F9CB66C-59C1-41F6-67D0-D3E5FE3D2957}"/>
              </a:ext>
            </a:extLst>
          </p:cNvPr>
          <p:cNvSpPr/>
          <p:nvPr userDrawn="1"/>
        </p:nvSpPr>
        <p:spPr>
          <a:xfrm>
            <a:off x="610406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3" name="矢印: 山形 12">
            <a:extLst>
              <a:ext uri="{FF2B5EF4-FFF2-40B4-BE49-F238E27FC236}">
                <a16:creationId xmlns:a16="http://schemas.microsoft.com/office/drawing/2014/main" id="{94671FC2-5B3F-4AAA-DDCB-CE2754E34445}"/>
              </a:ext>
            </a:extLst>
          </p:cNvPr>
          <p:cNvSpPr/>
          <p:nvPr userDrawn="1"/>
        </p:nvSpPr>
        <p:spPr>
          <a:xfrm>
            <a:off x="8221020" y="1914771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6DE8C4F-31AE-B2B6-ED54-58E854D4326F}"/>
              </a:ext>
            </a:extLst>
          </p:cNvPr>
          <p:cNvSpPr/>
          <p:nvPr userDrawn="1"/>
        </p:nvSpPr>
        <p:spPr>
          <a:xfrm>
            <a:off x="3577079" y="1480593"/>
            <a:ext cx="2317301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Ease of Access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156F294-E06F-F4CF-2485-C830436DD0B3}"/>
              </a:ext>
            </a:extLst>
          </p:cNvPr>
          <p:cNvSpPr txBox="1"/>
          <p:nvPr userDrawn="1"/>
        </p:nvSpPr>
        <p:spPr>
          <a:xfrm>
            <a:off x="2657850" y="1359724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Win10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E17AFBB-EBFF-1338-26AE-9F8416D84C87}"/>
              </a:ext>
            </a:extLst>
          </p:cNvPr>
          <p:cNvSpPr txBox="1"/>
          <p:nvPr userDrawn="1"/>
        </p:nvSpPr>
        <p:spPr>
          <a:xfrm>
            <a:off x="2677080" y="2112310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Win</a:t>
            </a:r>
            <a:r>
              <a:rPr kumimoji="1" lang="en-US" altLang="ja-JP" sz="24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Condensed" panose="020B0502040204020203" pitchFamily="34" charset="0"/>
                <a:ea typeface="UD デジタル 教科書体 NK-R"/>
                <a:cs typeface="+mn-cs"/>
              </a:rPr>
              <a:t>11</a:t>
            </a:r>
            <a:endParaRPr kumimoji="1" lang="ja-JP" altLang="en-US" sz="24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SemiCondensed" panose="020B0502040204020203" pitchFamily="34" charset="0"/>
              <a:ea typeface="UD デジタル 教科書体 NK-R"/>
              <a:cs typeface="+mn-cs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613E5DB3-2D30-03D3-48E3-A43E93103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75079" y="276969"/>
            <a:ext cx="91779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Let's Enlarge the Size of the Mouse Pointer.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Söhne"/>
              </a:rPr>
            </a:b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94EC62-2542-EEAA-26E5-8B147C04D519}"/>
              </a:ext>
            </a:extLst>
          </p:cNvPr>
          <p:cNvSpPr txBox="1"/>
          <p:nvPr userDrawn="1"/>
        </p:nvSpPr>
        <p:spPr>
          <a:xfrm>
            <a:off x="135616" y="5184321"/>
            <a:ext cx="61003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You can change the size and color of the mouse pointer from the mouse settings.</a:t>
            </a:r>
            <a:endParaRPr lang="ja-JP" altLang="en-US" sz="2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B595606F-AA77-6A07-0FEA-E45CBC4974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35970" y="2666136"/>
            <a:ext cx="580999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24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587D1E-27BB-4C4C-8D16-1D5E9455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4FC9045-2AF0-47DA-9C11-C1D23117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290E0D-6CDD-4CDD-9584-B1380CCB0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E4A4CD3-4923-4134-9CB2-A045A3B65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575151-B732-468C-BA96-0A6BC7A77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7D1703E-AC3A-4EF1-8C5B-C894246D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6049A4F-D059-4C5F-B7B9-831A724A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E9BC4EF-516F-4647-9C95-553B463E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581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32D4D3-50D4-474C-B89C-FA986597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003827-B504-4B60-AF13-474F18AF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709FD2F-AC0B-4865-8F25-71FBD095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66019C-8FB5-4F0A-9105-D9BFE6FE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088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65D5548-C555-4BF4-A846-AEAE732F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087F143-01F6-4D70-90F0-82613FF0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B6B65C-5869-405C-B0BE-A66AA9E4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362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579E19-CAA3-487C-A3B1-69F68CC1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C2FE31-AC99-4E31-83CD-C7879B337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A28C1D-0835-4B45-97DB-FF1F0CC93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CC32A46-BCF1-4339-AA97-62E54C0A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BAF4C-5F2F-4937-A435-AFB8F5503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B6AE43F-B840-4C0A-8C5E-C9F9A376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671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AF604-25C7-411F-968F-BD37DF9E4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026FDC3-6C58-4AAC-B1B6-3F313249BD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0E0345-BF76-48FD-8C98-C84D2006F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75EA05-4268-4A36-BED0-7273F545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B30DE8C-7834-4FC6-B51D-8573D5B7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D9FF37-F354-46C4-9B06-FB7417AA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174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CA73A-FE54-46FE-B7D8-E689421D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F75E5B-FC0C-497C-B259-881B9A88A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4D9104-C5BC-476B-ACDB-6C0E42CF3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6E278-5CCD-4D91-9FA9-FF128260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7C0518-3EB4-4D45-A294-73E38760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825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11B6D8A-3795-47F6-A189-2A2E00CAC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E864FFD-9978-40A4-9B38-BA1D7E73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3FC162-349E-431B-A2A3-86E1D416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49E902-C5FB-4033-B631-DD0721AC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157566-455C-4C01-80A9-E4073D62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6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2394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C4FB467-B577-D940-7CCD-0A5090B37094}"/>
              </a:ext>
            </a:extLst>
          </p:cNvPr>
          <p:cNvSpPr/>
          <p:nvPr userDrawn="1"/>
        </p:nvSpPr>
        <p:spPr>
          <a:xfrm>
            <a:off x="1918092" y="2228838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Full Screen View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34D4E85-393B-4504-1BD4-E729B5288FAF}"/>
              </a:ext>
            </a:extLst>
          </p:cNvPr>
          <p:cNvSpPr/>
          <p:nvPr userDrawn="1"/>
        </p:nvSpPr>
        <p:spPr>
          <a:xfrm>
            <a:off x="2765623" y="5615957"/>
            <a:ext cx="118284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Meiryo UI" panose="020B0604030504040204" pitchFamily="50" charset="-128"/>
                <a:cs typeface="Segoe UI Semibold" panose="020B0702040204020203" pitchFamily="34" charset="0"/>
              </a:rPr>
              <a:t>View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7B553F2-A1AE-D585-DEB9-328BA47CD9CB}"/>
              </a:ext>
            </a:extLst>
          </p:cNvPr>
          <p:cNvSpPr/>
          <p:nvPr userDrawn="1"/>
        </p:nvSpPr>
        <p:spPr>
          <a:xfrm>
            <a:off x="1918092" y="3379607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Meiryo UI" panose="020B0604030504040204" pitchFamily="50" charset="-128"/>
                <a:cs typeface="Segoe UI Semibold" panose="020B0702040204020203" pitchFamily="34" charset="0"/>
              </a:rPr>
              <a:t>Pointer Options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14C5E0F-B134-B9AF-648C-DF9279FB0BC8}"/>
              </a:ext>
            </a:extLst>
          </p:cNvPr>
          <p:cNvSpPr/>
          <p:nvPr userDrawn="1"/>
        </p:nvSpPr>
        <p:spPr>
          <a:xfrm>
            <a:off x="1903253" y="4522062"/>
            <a:ext cx="3195587" cy="521754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Arrow Options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D79788D-9A1E-755C-DC6E-50D128E51AB8}"/>
              </a:ext>
            </a:extLst>
          </p:cNvPr>
          <p:cNvSpPr txBox="1"/>
          <p:nvPr userDrawn="1"/>
        </p:nvSpPr>
        <p:spPr>
          <a:xfrm>
            <a:off x="901814" y="-23937"/>
            <a:ext cx="803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2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6" name="グラフィックス 15" descr="歯車 1 つ">
            <a:extLst>
              <a:ext uri="{FF2B5EF4-FFF2-40B4-BE49-F238E27FC236}">
                <a16:creationId xmlns:a16="http://schemas.microsoft.com/office/drawing/2014/main" id="{C914A159-F572-4627-F9EA-B62B112970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7" name="矢印: 山形 16">
            <a:extLst>
              <a:ext uri="{FF2B5EF4-FFF2-40B4-BE49-F238E27FC236}">
                <a16:creationId xmlns:a16="http://schemas.microsoft.com/office/drawing/2014/main" id="{84724DC1-BD51-91AA-4A8C-9E4A5CCBAE1E}"/>
              </a:ext>
            </a:extLst>
          </p:cNvPr>
          <p:cNvSpPr/>
          <p:nvPr userDrawn="1"/>
        </p:nvSpPr>
        <p:spPr>
          <a:xfrm rot="5400000">
            <a:off x="3177047" y="2912396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矢印: 山形 17">
            <a:extLst>
              <a:ext uri="{FF2B5EF4-FFF2-40B4-BE49-F238E27FC236}">
                <a16:creationId xmlns:a16="http://schemas.microsoft.com/office/drawing/2014/main" id="{B7CAF96D-9AC4-4DFC-7E8E-A9206ED8ADD8}"/>
              </a:ext>
            </a:extLst>
          </p:cNvPr>
          <p:cNvSpPr/>
          <p:nvPr userDrawn="1"/>
        </p:nvSpPr>
        <p:spPr>
          <a:xfrm rot="5400000">
            <a:off x="3177047" y="4091992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9" name="矢印: 山形 18">
            <a:extLst>
              <a:ext uri="{FF2B5EF4-FFF2-40B4-BE49-F238E27FC236}">
                <a16:creationId xmlns:a16="http://schemas.microsoft.com/office/drawing/2014/main" id="{1AB29602-A91A-708E-BBA4-6BE24B36820E}"/>
              </a:ext>
            </a:extLst>
          </p:cNvPr>
          <p:cNvSpPr/>
          <p:nvPr userDrawn="1"/>
        </p:nvSpPr>
        <p:spPr>
          <a:xfrm rot="5400000">
            <a:off x="3177047" y="518367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F3A92E-BF60-1B54-0C84-C4359C7B58BD}"/>
              </a:ext>
            </a:extLst>
          </p:cNvPr>
          <p:cNvSpPr txBox="1"/>
          <p:nvPr userDrawn="1"/>
        </p:nvSpPr>
        <p:spPr>
          <a:xfrm>
            <a:off x="2210502" y="122158"/>
            <a:ext cx="8142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Always Display the Mouse Pointer.</a:t>
            </a:r>
            <a:endParaRPr lang="ja-JP" altLang="en-US" sz="3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698D6CB-CBE6-2E94-DBE0-F16F0ED20F89}"/>
              </a:ext>
            </a:extLst>
          </p:cNvPr>
          <p:cNvSpPr txBox="1"/>
          <p:nvPr userDrawn="1"/>
        </p:nvSpPr>
        <p:spPr>
          <a:xfrm>
            <a:off x="2232831" y="825700"/>
            <a:ext cx="98136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you pause the mouse during a slideshow, it becomes invisible. However, you can set it to always be displayed.</a:t>
            </a:r>
            <a:endParaRPr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A30F675-853D-9D3C-44DB-913A06A64CA9}"/>
              </a:ext>
            </a:extLst>
          </p:cNvPr>
          <p:cNvSpPr txBox="1"/>
          <p:nvPr userDrawn="1"/>
        </p:nvSpPr>
        <p:spPr>
          <a:xfrm>
            <a:off x="467885" y="63625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This feature is only available in Full Screen View.</a:t>
            </a:r>
            <a:endParaRPr lang="ja-JP" altLang="en-US" sz="20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38481A1-D48F-3503-1BCA-484352B704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6"/>
          <a:srcRect l="6848" t="3935" r="3215" b="3869"/>
          <a:stretch/>
        </p:blipFill>
        <p:spPr>
          <a:xfrm>
            <a:off x="7367574" y="1704159"/>
            <a:ext cx="4506216" cy="505847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810B410-C653-9C16-C1FB-E9C2451AAAC7}"/>
              </a:ext>
            </a:extLst>
          </p:cNvPr>
          <p:cNvSpPr/>
          <p:nvPr userDrawn="1"/>
        </p:nvSpPr>
        <p:spPr>
          <a:xfrm>
            <a:off x="7486133" y="4055992"/>
            <a:ext cx="1570460" cy="268448"/>
          </a:xfrm>
          <a:prstGeom prst="rect">
            <a:avLst/>
          </a:prstGeom>
          <a:solidFill>
            <a:srgbClr val="FF33CC">
              <a:alpha val="30196"/>
            </a:srgbClr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DE50AA0-D751-639A-8829-A17F0CDB3E6A}"/>
              </a:ext>
            </a:extLst>
          </p:cNvPr>
          <p:cNvSpPr/>
          <p:nvPr userDrawn="1"/>
        </p:nvSpPr>
        <p:spPr>
          <a:xfrm>
            <a:off x="9070041" y="5800694"/>
            <a:ext cx="1640541" cy="262629"/>
          </a:xfrm>
          <a:prstGeom prst="rect">
            <a:avLst/>
          </a:prstGeom>
          <a:solidFill>
            <a:srgbClr val="FF33CC">
              <a:alpha val="30196"/>
            </a:srgbClr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F1D285A-259D-3E26-0631-D4527F47F04A}"/>
              </a:ext>
            </a:extLst>
          </p:cNvPr>
          <p:cNvSpPr/>
          <p:nvPr userDrawn="1"/>
        </p:nvSpPr>
        <p:spPr>
          <a:xfrm>
            <a:off x="10710582" y="6110785"/>
            <a:ext cx="1075765" cy="251737"/>
          </a:xfrm>
          <a:prstGeom prst="rect">
            <a:avLst/>
          </a:prstGeom>
          <a:solidFill>
            <a:srgbClr val="FF33CC">
              <a:alpha val="30196"/>
            </a:srgbClr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1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のキーボード&#10;&#10;自動的に生成された説明">
            <a:extLst>
              <a:ext uri="{FF2B5EF4-FFF2-40B4-BE49-F238E27FC236}">
                <a16:creationId xmlns:a16="http://schemas.microsoft.com/office/drawing/2014/main" id="{8BAFB7AF-DF12-6F3C-28B8-C5C85215F0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1"/>
            <a:ext cx="12192000" cy="685666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4EECF8-65DE-3F81-EE52-B78D54F727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236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11BEE54-4636-6654-BB82-A41F2060B6D2}"/>
              </a:ext>
            </a:extLst>
          </p:cNvPr>
          <p:cNvSpPr/>
          <p:nvPr userDrawn="1"/>
        </p:nvSpPr>
        <p:spPr>
          <a:xfrm>
            <a:off x="450166" y="4722721"/>
            <a:ext cx="2755767" cy="900237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Transitions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AF4A427F-0F87-42AE-5374-231F8BB4FD7F}"/>
              </a:ext>
            </a:extLst>
          </p:cNvPr>
          <p:cNvSpPr/>
          <p:nvPr userDrawn="1"/>
        </p:nvSpPr>
        <p:spPr>
          <a:xfrm>
            <a:off x="4009293" y="4722720"/>
            <a:ext cx="2982350" cy="900237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Advance Slide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823F00F0-F6FF-BB5B-411D-37DEE1002D19}"/>
              </a:ext>
            </a:extLst>
          </p:cNvPr>
          <p:cNvSpPr/>
          <p:nvPr userDrawn="1"/>
        </p:nvSpPr>
        <p:spPr>
          <a:xfrm>
            <a:off x="7729747" y="4726085"/>
            <a:ext cx="3900941" cy="896872"/>
          </a:xfrm>
          <a:prstGeom prst="roundRect">
            <a:avLst>
              <a:gd name="adj" fmla="val 7693"/>
            </a:avLst>
          </a:prstGeom>
          <a:solidFill>
            <a:srgbClr val="008D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Uncheck </a:t>
            </a:r>
            <a:b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28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at On Mouse Click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Meiryo UI" panose="020B0604030504040204" pitchFamily="50" charset="-128"/>
              <a:cs typeface="Segoe UI Semibold" panose="020B0702040204020203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A0CFD2-AEC5-A524-DF59-EACF695AEF9C}"/>
              </a:ext>
            </a:extLst>
          </p:cNvPr>
          <p:cNvSpPr txBox="1"/>
          <p:nvPr userDrawn="1"/>
        </p:nvSpPr>
        <p:spPr>
          <a:xfrm>
            <a:off x="901814" y="-23937"/>
            <a:ext cx="8370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anose="020B0806030902050204" pitchFamily="34" charset="0"/>
                <a:ea typeface="UD デジタル 教科書体 NK-R"/>
                <a:cs typeface="+mn-cs"/>
              </a:rPr>
              <a:t>3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anose="020B0806030902050204" pitchFamily="34" charset="0"/>
              <a:ea typeface="UD デジタル 教科書体 NK-R"/>
              <a:cs typeface="+mn-cs"/>
            </a:endParaRPr>
          </a:p>
        </p:txBody>
      </p:sp>
      <p:pic>
        <p:nvPicPr>
          <p:cNvPr id="14" name="グラフィックス 13" descr="歯車 1 つ">
            <a:extLst>
              <a:ext uri="{FF2B5EF4-FFF2-40B4-BE49-F238E27FC236}">
                <a16:creationId xmlns:a16="http://schemas.microsoft.com/office/drawing/2014/main" id="{A31AC0A1-2541-DBFC-559F-47A9117D2B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77" y="445324"/>
            <a:ext cx="914400" cy="914400"/>
          </a:xfrm>
          <a:prstGeom prst="rect">
            <a:avLst/>
          </a:prstGeom>
        </p:spPr>
      </p:pic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6D5BA8D7-ABEA-A071-4B06-AFCEC3F723C4}"/>
              </a:ext>
            </a:extLst>
          </p:cNvPr>
          <p:cNvSpPr/>
          <p:nvPr userDrawn="1"/>
        </p:nvSpPr>
        <p:spPr>
          <a:xfrm>
            <a:off x="3414193" y="49946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425A44D6-FE9F-3421-2647-9745596564AD}"/>
              </a:ext>
            </a:extLst>
          </p:cNvPr>
          <p:cNvSpPr/>
          <p:nvPr userDrawn="1"/>
        </p:nvSpPr>
        <p:spPr>
          <a:xfrm>
            <a:off x="7200515" y="4994668"/>
            <a:ext cx="360000" cy="288000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55D92C5-6114-6DF1-B478-45537856EE5C}"/>
              </a:ext>
            </a:extLst>
          </p:cNvPr>
          <p:cNvSpPr txBox="1"/>
          <p:nvPr userDrawn="1"/>
        </p:nvSpPr>
        <p:spPr>
          <a:xfrm>
            <a:off x="2021330" y="147890"/>
            <a:ext cx="8138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Prevent transitioning to the next slide </a:t>
            </a:r>
            <a:br>
              <a:rPr lang="en-US" altLang="ja-JP" sz="36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36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a click on an answer is missed.</a:t>
            </a:r>
            <a:endParaRPr lang="ja-JP" altLang="en-US" sz="3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8B6896-C9A0-463B-2848-6B2C2A670A05}"/>
              </a:ext>
            </a:extLst>
          </p:cNvPr>
          <p:cNvSpPr txBox="1"/>
          <p:nvPr userDrawn="1"/>
        </p:nvSpPr>
        <p:spPr>
          <a:xfrm>
            <a:off x="1903150" y="1431838"/>
            <a:ext cx="9713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If you click on an area without a trigger set (where the mouse pointer is not in the shape of a hand), you will inadvertently move to the next slide. You can prevent this from happening.</a:t>
            </a:r>
            <a:endParaRPr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E00834FA-DD0A-A77C-400F-3E79782984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6483" y="5942372"/>
            <a:ext cx="1081276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This setting allows you to stop slide transitions when using the mouse. </a:t>
            </a:r>
            <a:b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</a:b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If you want to move to the next slide, please use the Page Down key </a:t>
            </a: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　　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on your keyboard.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Söhne"/>
              </a:rPr>
            </a:b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4948D28-3FC6-E6BD-BE60-946D519461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27057" y="6339915"/>
            <a:ext cx="351792" cy="31454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C299E34-06EF-A46E-F8B4-2B9FB5C1C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6962"/>
          <a:stretch/>
        </p:blipFill>
        <p:spPr>
          <a:xfrm>
            <a:off x="388685" y="3071987"/>
            <a:ext cx="11123130" cy="126297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004608E-7341-ED9B-006D-296D0F2CA5E8}"/>
              </a:ext>
            </a:extLst>
          </p:cNvPr>
          <p:cNvSpPr/>
          <p:nvPr userDrawn="1"/>
        </p:nvSpPr>
        <p:spPr>
          <a:xfrm>
            <a:off x="9956487" y="3661405"/>
            <a:ext cx="1378263" cy="231145"/>
          </a:xfrm>
          <a:prstGeom prst="rect">
            <a:avLst/>
          </a:prstGeom>
          <a:solidFill>
            <a:srgbClr val="FF33CC">
              <a:alpha val="30196"/>
            </a:srgbClr>
          </a:solidFill>
          <a:ln w="28575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UD デジタル 教科書体 NK-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66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A526585-4E43-A9F9-5F45-8A219396C5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6D7FFC4-58E0-EF3B-2179-874248CD07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9564"/>
            <a:ext cx="3804237" cy="50384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5BCC9E96-B95E-DE80-9301-AA6CB465D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827" y="299121"/>
            <a:ext cx="2493344" cy="6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A93FFA60-AC2E-5551-1F94-41950F94B5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05" y="160874"/>
            <a:ext cx="909909" cy="8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A14CF1-9288-B116-1AE3-CBC0301BB7F9}"/>
              </a:ext>
            </a:extLst>
          </p:cNvPr>
          <p:cNvSpPr txBox="1"/>
          <p:nvPr userDrawn="1"/>
        </p:nvSpPr>
        <p:spPr>
          <a:xfrm>
            <a:off x="2778033" y="1819564"/>
            <a:ext cx="7994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800" b="0" i="0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Points to Note When Using</a:t>
            </a:r>
            <a:endParaRPr lang="ja-JP" altLang="en-US" sz="4800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B0B40D2-B184-7B3C-CA64-32041944B7B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8940" y="3138453"/>
            <a:ext cx="68729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For Stress-Free Use </a:t>
            </a:r>
            <a:endParaRPr kumimoji="0" lang="en-US" altLang="ja-JP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UI Semibold" panose="020B0702040204020203" pitchFamily="34" charset="0"/>
              <a:ea typeface="Söhne"/>
              <a:cs typeface="Segoe UI Semibold" panose="020B07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Semibold" panose="020B0702040204020203" pitchFamily="34" charset="0"/>
                <a:ea typeface="Söhne"/>
                <a:cs typeface="Segoe UI Semibold" panose="020B0702040204020203" pitchFamily="34" charset="0"/>
              </a:rPr>
              <a:t>of PowerPoint Educational Apps</a:t>
            </a:r>
            <a:endParaRPr kumimoji="0" lang="ja-JP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8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E9BB044-8A13-4210-A3F5-0339B32C41C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806" y="-2760"/>
            <a:ext cx="12190873" cy="6858000"/>
            <a:chOff x="563" y="0"/>
            <a:chExt cx="12190873" cy="68580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984CE6B0-CC59-4DDB-BD1E-B59ACA7A613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" y="0"/>
              <a:ext cx="12190873" cy="68580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59274C5-A3DE-4C4A-B7B7-CD8B73AD25B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8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247" y="278297"/>
              <a:ext cx="11608903" cy="6329238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6C3F13FA-2BF0-4581-9557-1946EADE9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biLevel thresh="25000"/>
          </a:blip>
          <a:srcRect b="15011"/>
          <a:stretch/>
        </p:blipFill>
        <p:spPr>
          <a:xfrm>
            <a:off x="7999863" y="381625"/>
            <a:ext cx="1673864" cy="563241"/>
          </a:xfrm>
          <a:prstGeom prst="rect">
            <a:avLst/>
          </a:prstGeom>
        </p:spPr>
      </p:pic>
      <p:pic>
        <p:nvPicPr>
          <p:cNvPr id="8" name="Picture 2" descr="「heart illust 手書き風」の画像検索結果">
            <a:extLst>
              <a:ext uri="{FF2B5EF4-FFF2-40B4-BE49-F238E27FC236}">
                <a16:creationId xmlns:a16="http://schemas.microsoft.com/office/drawing/2014/main" id="{9C081907-A0A2-49F5-8EF1-829252E30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28" y="438496"/>
            <a:ext cx="335340" cy="5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1A3342A-177B-4557-8622-5B1AFBF48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37" t="8856" b="8512"/>
          <a:stretch/>
        </p:blipFill>
        <p:spPr>
          <a:xfrm>
            <a:off x="6801615" y="363392"/>
            <a:ext cx="557510" cy="813550"/>
          </a:xfrm>
          <a:prstGeom prst="rect">
            <a:avLst/>
          </a:prstGeom>
        </p:spPr>
      </p:pic>
      <p:pic>
        <p:nvPicPr>
          <p:cNvPr id="26" name="図 25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B352B2A-850D-4A9B-AB98-C395089EC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03163">
            <a:off x="7312590" y="412533"/>
            <a:ext cx="588872" cy="567707"/>
          </a:xfrm>
          <a:prstGeom prst="ellipse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B250FEA-7BF5-4721-AC8F-CB2D0A858D44}"/>
              </a:ext>
            </a:extLst>
          </p:cNvPr>
          <p:cNvSpPr/>
          <p:nvPr userDrawn="1"/>
        </p:nvSpPr>
        <p:spPr>
          <a:xfrm>
            <a:off x="9886719" y="5866100"/>
            <a:ext cx="2000035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Innovative </a:t>
            </a:r>
            <a:b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</a:b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Educator Expert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43C8513-38A9-451D-A7AB-6687E4CB5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9927" y="405441"/>
            <a:ext cx="1370033" cy="64633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B9BBC90-A951-6496-9393-BB136E71DE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32" y="4992636"/>
            <a:ext cx="1501057" cy="150105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07C478-3482-6C1A-42D8-90D9A45BC1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667" b="85190" l="32286" r="73667">
                        <a14:foregroundMark x1="32333" y1="55476" x2="32333" y2="55476"/>
                        <a14:foregroundMark x1="32429" y1="55810" x2="32429" y2="55810"/>
                        <a14:foregroundMark x1="73714" y1="57143" x2="73714" y2="57143"/>
                        <a14:foregroundMark x1="44476" y1="69952" x2="50667" y2="69952"/>
                        <a14:foregroundMark x1="50667" y1="69952" x2="55619" y2="72000"/>
                        <a14:foregroundMark x1="55619" y1="72000" x2="55762" y2="78143"/>
                        <a14:foregroundMark x1="55762" y1="78143" x2="54667" y2="79857"/>
                        <a14:foregroundMark x1="46714" y1="85095" x2="52429" y2="84762"/>
                        <a14:foregroundMark x1="52429" y1="84762" x2="58286" y2="85190"/>
                        <a14:backgroundMark x1="48952" y1="13714" x2="54238" y2="13143"/>
                        <a14:backgroundMark x1="54238" y1="13143" x2="54286" y2="1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49" t="13716" r="24802" b="24673"/>
          <a:stretch/>
        </p:blipFill>
        <p:spPr bwMode="auto">
          <a:xfrm>
            <a:off x="-695235" y="626344"/>
            <a:ext cx="5579538" cy="664389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76D22BF-31FA-4C01-78B5-435D53D2370C}"/>
              </a:ext>
            </a:extLst>
          </p:cNvPr>
          <p:cNvSpPr txBox="1"/>
          <p:nvPr userDrawn="1"/>
        </p:nvSpPr>
        <p:spPr>
          <a:xfrm flipH="1">
            <a:off x="1764195" y="6572332"/>
            <a:ext cx="16444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©2023 MIEE Michio.Inaba</a:t>
            </a:r>
            <a:endParaRPr kumimoji="1" lang="ja-JP" altLang="en-US" sz="9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5F8F572D-B759-258F-2B7C-0CE96DB47D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2405040" y="308036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B9135FAE-EEB7-1B3D-949A-DE09CBF952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2278540" y="1740430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わた" descr="20201209 133139547 iOS 300x300 - 雲　雪わた ©Atelier Funipo">
            <a:extLst>
              <a:ext uri="{FF2B5EF4-FFF2-40B4-BE49-F238E27FC236}">
                <a16:creationId xmlns:a16="http://schemas.microsoft.com/office/drawing/2014/main" id="{7243E818-A023-BD1F-096C-0215A9B55C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18418" r="3153" b="23704"/>
          <a:stretch/>
        </p:blipFill>
        <p:spPr bwMode="auto">
          <a:xfrm>
            <a:off x="778081" y="3527673"/>
            <a:ext cx="937939" cy="5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ベル" descr="20201209 135050821 iOS 300x300 - ベル　©Atelier Funipo">
            <a:extLst>
              <a:ext uri="{FF2B5EF4-FFF2-40B4-BE49-F238E27FC236}">
                <a16:creationId xmlns:a16="http://schemas.microsoft.com/office/drawing/2014/main" id="{17DD98CC-B390-D1EE-99CF-3B76EE3FEA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1459093">
            <a:off x="1544223" y="1666772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ベル" descr="20201209 135050821 iOS 300x300 - ベル　©Atelier Funipo">
            <a:extLst>
              <a:ext uri="{FF2B5EF4-FFF2-40B4-BE49-F238E27FC236}">
                <a16:creationId xmlns:a16="http://schemas.microsoft.com/office/drawing/2014/main" id="{108CFF8C-34C7-05D4-93A0-2B0336F388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9218" r="22081" b="13147"/>
          <a:stretch/>
        </p:blipFill>
        <p:spPr bwMode="auto">
          <a:xfrm rot="20352358">
            <a:off x="1939686" y="4507828"/>
            <a:ext cx="539107" cy="7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EB83D703-711B-42A2-BDDB-4B60F6A8A1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13653192" flipH="1">
            <a:off x="607893" y="4389971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スティック" descr="20201209 132651512 iOS 300x300 - クリスマス　ステッキ青　©Atelier Funipo">
            <a:extLst>
              <a:ext uri="{FF2B5EF4-FFF2-40B4-BE49-F238E27FC236}">
                <a16:creationId xmlns:a16="http://schemas.microsoft.com/office/drawing/2014/main" id="{02CDCFD5-9568-BC4C-98C4-263707299F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r="23540"/>
          <a:stretch/>
        </p:blipFill>
        <p:spPr bwMode="auto">
          <a:xfrm rot="7946808">
            <a:off x="3101021" y="4277506"/>
            <a:ext cx="429828" cy="8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楕円 33">
            <a:extLst>
              <a:ext uri="{FF2B5EF4-FFF2-40B4-BE49-F238E27FC236}">
                <a16:creationId xmlns:a16="http://schemas.microsoft.com/office/drawing/2014/main" id="{2E1E602F-9E9F-C31D-1799-9B444AAE19C8}"/>
              </a:ext>
            </a:extLst>
          </p:cNvPr>
          <p:cNvSpPr/>
          <p:nvPr userDrawn="1"/>
        </p:nvSpPr>
        <p:spPr>
          <a:xfrm>
            <a:off x="975768" y="1973133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5C6B5F37-D12F-F3C5-BD68-F834D8AB9764}"/>
              </a:ext>
            </a:extLst>
          </p:cNvPr>
          <p:cNvSpPr/>
          <p:nvPr userDrawn="1"/>
        </p:nvSpPr>
        <p:spPr>
          <a:xfrm>
            <a:off x="1678193" y="948648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49887C04-1F00-4A1D-D15F-927445C7F9C1}"/>
              </a:ext>
            </a:extLst>
          </p:cNvPr>
          <p:cNvSpPr/>
          <p:nvPr userDrawn="1"/>
        </p:nvSpPr>
        <p:spPr>
          <a:xfrm>
            <a:off x="-49849" y="4774060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A2016FB8-8458-9619-6D65-65D232E84CD8}"/>
              </a:ext>
            </a:extLst>
          </p:cNvPr>
          <p:cNvSpPr/>
          <p:nvPr userDrawn="1"/>
        </p:nvSpPr>
        <p:spPr>
          <a:xfrm>
            <a:off x="1546638" y="2596891"/>
            <a:ext cx="324000" cy="324000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3C062556-AED0-3E3B-55F5-40F0B6450B3A}"/>
              </a:ext>
            </a:extLst>
          </p:cNvPr>
          <p:cNvSpPr/>
          <p:nvPr userDrawn="1"/>
        </p:nvSpPr>
        <p:spPr>
          <a:xfrm>
            <a:off x="2051199" y="3744692"/>
            <a:ext cx="324000" cy="324000"/>
          </a:xfrm>
          <a:prstGeom prst="ellipse">
            <a:avLst/>
          </a:prstGeom>
          <a:solidFill>
            <a:srgbClr val="FEDB12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BF975162-0D34-5553-22DD-09F498129B40}"/>
              </a:ext>
            </a:extLst>
          </p:cNvPr>
          <p:cNvSpPr/>
          <p:nvPr userDrawn="1"/>
        </p:nvSpPr>
        <p:spPr>
          <a:xfrm>
            <a:off x="3719754" y="4703042"/>
            <a:ext cx="324000" cy="324000"/>
          </a:xfrm>
          <a:prstGeom prst="ellipse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A619BCC5-EB1C-6D6D-02AD-C86758AB2612}"/>
              </a:ext>
            </a:extLst>
          </p:cNvPr>
          <p:cNvSpPr/>
          <p:nvPr userDrawn="1"/>
        </p:nvSpPr>
        <p:spPr>
          <a:xfrm>
            <a:off x="300941" y="3495261"/>
            <a:ext cx="324000" cy="324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818AB2C5-01A3-007E-C15E-085722743EE1}"/>
              </a:ext>
            </a:extLst>
          </p:cNvPr>
          <p:cNvSpPr/>
          <p:nvPr userDrawn="1"/>
        </p:nvSpPr>
        <p:spPr>
          <a:xfrm>
            <a:off x="2658809" y="4884809"/>
            <a:ext cx="324000" cy="324000"/>
          </a:xfrm>
          <a:prstGeom prst="ellipse">
            <a:avLst/>
          </a:prstGeom>
          <a:solidFill>
            <a:srgbClr val="FF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CCD6CEDC-EF5C-CF54-6718-A08A38A84849}"/>
              </a:ext>
            </a:extLst>
          </p:cNvPr>
          <p:cNvSpPr/>
          <p:nvPr userDrawn="1"/>
        </p:nvSpPr>
        <p:spPr>
          <a:xfrm>
            <a:off x="2386949" y="2270246"/>
            <a:ext cx="324000" cy="324000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A7BD2833-D472-3155-E0DA-9EC2F31A0925}"/>
              </a:ext>
            </a:extLst>
          </p:cNvPr>
          <p:cNvSpPr/>
          <p:nvPr userDrawn="1"/>
        </p:nvSpPr>
        <p:spPr>
          <a:xfrm>
            <a:off x="1523958" y="4684473"/>
            <a:ext cx="324000" cy="3240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CA0D8BE5-3F08-3E2E-A4B7-1DBD9393D176}"/>
              </a:ext>
            </a:extLst>
          </p:cNvPr>
          <p:cNvSpPr/>
          <p:nvPr userDrawn="1"/>
        </p:nvSpPr>
        <p:spPr>
          <a:xfrm>
            <a:off x="3106793" y="3321344"/>
            <a:ext cx="324000" cy="324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 extrusionH="19050">
            <a:bevelT w="323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星: 5 pt 44">
            <a:extLst>
              <a:ext uri="{FF2B5EF4-FFF2-40B4-BE49-F238E27FC236}">
                <a16:creationId xmlns:a16="http://schemas.microsoft.com/office/drawing/2014/main" id="{05F20D44-C905-F400-A8A8-DB616242D53F}"/>
              </a:ext>
            </a:extLst>
          </p:cNvPr>
          <p:cNvSpPr/>
          <p:nvPr userDrawn="1"/>
        </p:nvSpPr>
        <p:spPr>
          <a:xfrm rot="218122">
            <a:off x="1524008" y="-195538"/>
            <a:ext cx="952724" cy="952724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星: 5 pt 45">
            <a:extLst>
              <a:ext uri="{FF2B5EF4-FFF2-40B4-BE49-F238E27FC236}">
                <a16:creationId xmlns:a16="http://schemas.microsoft.com/office/drawing/2014/main" id="{EEF622FE-EA92-0B52-FF01-344666A09C80}"/>
              </a:ext>
            </a:extLst>
          </p:cNvPr>
          <p:cNvSpPr/>
          <p:nvPr userDrawn="1"/>
        </p:nvSpPr>
        <p:spPr>
          <a:xfrm rot="21336261">
            <a:off x="2420592" y="1202516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: 5 pt 46">
            <a:extLst>
              <a:ext uri="{FF2B5EF4-FFF2-40B4-BE49-F238E27FC236}">
                <a16:creationId xmlns:a16="http://schemas.microsoft.com/office/drawing/2014/main" id="{A7AB9975-B510-4DB9-6DAC-ABC60BF03C15}"/>
              </a:ext>
            </a:extLst>
          </p:cNvPr>
          <p:cNvSpPr/>
          <p:nvPr userDrawn="1"/>
        </p:nvSpPr>
        <p:spPr>
          <a:xfrm rot="437526">
            <a:off x="2038875" y="12078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星: 5 pt 47">
            <a:extLst>
              <a:ext uri="{FF2B5EF4-FFF2-40B4-BE49-F238E27FC236}">
                <a16:creationId xmlns:a16="http://schemas.microsoft.com/office/drawing/2014/main" id="{1417C197-1344-38D7-8842-026B8ABDD21F}"/>
              </a:ext>
            </a:extLst>
          </p:cNvPr>
          <p:cNvSpPr/>
          <p:nvPr userDrawn="1"/>
        </p:nvSpPr>
        <p:spPr>
          <a:xfrm rot="21114176">
            <a:off x="1565637" y="1284255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星: 5 pt 48">
            <a:extLst>
              <a:ext uri="{FF2B5EF4-FFF2-40B4-BE49-F238E27FC236}">
                <a16:creationId xmlns:a16="http://schemas.microsoft.com/office/drawing/2014/main" id="{9C235F61-310E-E088-84FB-09D8780FF121}"/>
              </a:ext>
            </a:extLst>
          </p:cNvPr>
          <p:cNvSpPr/>
          <p:nvPr userDrawn="1"/>
        </p:nvSpPr>
        <p:spPr>
          <a:xfrm rot="218122">
            <a:off x="1155256" y="13736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星: 5 pt 49">
            <a:extLst>
              <a:ext uri="{FF2B5EF4-FFF2-40B4-BE49-F238E27FC236}">
                <a16:creationId xmlns:a16="http://schemas.microsoft.com/office/drawing/2014/main" id="{065D46FE-849D-CFA4-C7A4-69F81D276AC8}"/>
              </a:ext>
            </a:extLst>
          </p:cNvPr>
          <p:cNvSpPr/>
          <p:nvPr userDrawn="1"/>
        </p:nvSpPr>
        <p:spPr>
          <a:xfrm rot="21336261">
            <a:off x="526590" y="291113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星: 5 pt 50">
            <a:extLst>
              <a:ext uri="{FF2B5EF4-FFF2-40B4-BE49-F238E27FC236}">
                <a16:creationId xmlns:a16="http://schemas.microsoft.com/office/drawing/2014/main" id="{E46180A8-7F79-8627-9711-264C655EA7D4}"/>
              </a:ext>
            </a:extLst>
          </p:cNvPr>
          <p:cNvSpPr/>
          <p:nvPr userDrawn="1"/>
        </p:nvSpPr>
        <p:spPr>
          <a:xfrm rot="437526">
            <a:off x="2211299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星: 5 pt 51">
            <a:extLst>
              <a:ext uri="{FF2B5EF4-FFF2-40B4-BE49-F238E27FC236}">
                <a16:creationId xmlns:a16="http://schemas.microsoft.com/office/drawing/2014/main" id="{949CA45D-FFCE-C0F5-1A93-5BC937316D9C}"/>
              </a:ext>
            </a:extLst>
          </p:cNvPr>
          <p:cNvSpPr/>
          <p:nvPr userDrawn="1"/>
        </p:nvSpPr>
        <p:spPr>
          <a:xfrm rot="21114176">
            <a:off x="1436261" y="290109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星: 5 pt 52">
            <a:extLst>
              <a:ext uri="{FF2B5EF4-FFF2-40B4-BE49-F238E27FC236}">
                <a16:creationId xmlns:a16="http://schemas.microsoft.com/office/drawing/2014/main" id="{2947AEEC-9AFF-F244-A7A9-B804463C5E6E}"/>
              </a:ext>
            </a:extLst>
          </p:cNvPr>
          <p:cNvSpPr/>
          <p:nvPr userDrawn="1"/>
        </p:nvSpPr>
        <p:spPr>
          <a:xfrm rot="218122">
            <a:off x="1841675" y="289716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星: 5 pt 53">
            <a:extLst>
              <a:ext uri="{FF2B5EF4-FFF2-40B4-BE49-F238E27FC236}">
                <a16:creationId xmlns:a16="http://schemas.microsoft.com/office/drawing/2014/main" id="{F7D96FFB-3351-3C83-AA36-F7B09BB26796}"/>
              </a:ext>
            </a:extLst>
          </p:cNvPr>
          <p:cNvSpPr/>
          <p:nvPr userDrawn="1"/>
        </p:nvSpPr>
        <p:spPr>
          <a:xfrm rot="437526">
            <a:off x="1070630" y="285938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星: 5 pt 54">
            <a:extLst>
              <a:ext uri="{FF2B5EF4-FFF2-40B4-BE49-F238E27FC236}">
                <a16:creationId xmlns:a16="http://schemas.microsoft.com/office/drawing/2014/main" id="{C59C0FB2-DC8F-F6CA-15A6-7FD638E4884F}"/>
              </a:ext>
            </a:extLst>
          </p:cNvPr>
          <p:cNvSpPr/>
          <p:nvPr userDrawn="1"/>
        </p:nvSpPr>
        <p:spPr>
          <a:xfrm rot="21336261">
            <a:off x="2539871" y="269919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EFCF1482-1280-4C86-19CF-B6B52B866C26}"/>
              </a:ext>
            </a:extLst>
          </p:cNvPr>
          <p:cNvSpPr/>
          <p:nvPr userDrawn="1"/>
        </p:nvSpPr>
        <p:spPr>
          <a:xfrm rot="21336261">
            <a:off x="858085" y="296543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DB1762D0-B60B-4B76-2AD0-9046D0A9C3C8}"/>
              </a:ext>
            </a:extLst>
          </p:cNvPr>
          <p:cNvSpPr/>
          <p:nvPr userDrawn="1"/>
        </p:nvSpPr>
        <p:spPr>
          <a:xfrm rot="218122">
            <a:off x="2803168" y="2546181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星: 5 pt 57">
            <a:extLst>
              <a:ext uri="{FF2B5EF4-FFF2-40B4-BE49-F238E27FC236}">
                <a16:creationId xmlns:a16="http://schemas.microsoft.com/office/drawing/2014/main" id="{C20785F5-D1E1-62A6-EEE2-4D1E0466D09B}"/>
              </a:ext>
            </a:extLst>
          </p:cNvPr>
          <p:cNvSpPr/>
          <p:nvPr userDrawn="1"/>
        </p:nvSpPr>
        <p:spPr>
          <a:xfrm rot="21336261">
            <a:off x="3079932" y="241190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星: 5 pt 58">
            <a:extLst>
              <a:ext uri="{FF2B5EF4-FFF2-40B4-BE49-F238E27FC236}">
                <a16:creationId xmlns:a16="http://schemas.microsoft.com/office/drawing/2014/main" id="{7F102876-D687-1CDC-F510-19E8B0E1CCC4}"/>
              </a:ext>
            </a:extLst>
          </p:cNvPr>
          <p:cNvSpPr/>
          <p:nvPr userDrawn="1"/>
        </p:nvSpPr>
        <p:spPr>
          <a:xfrm rot="21336261">
            <a:off x="3455932" y="3984290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星: 5 pt 59">
            <a:extLst>
              <a:ext uri="{FF2B5EF4-FFF2-40B4-BE49-F238E27FC236}">
                <a16:creationId xmlns:a16="http://schemas.microsoft.com/office/drawing/2014/main" id="{CED35043-822F-2F94-0A58-A1B91487FE28}"/>
              </a:ext>
            </a:extLst>
          </p:cNvPr>
          <p:cNvSpPr/>
          <p:nvPr userDrawn="1"/>
        </p:nvSpPr>
        <p:spPr>
          <a:xfrm rot="437526">
            <a:off x="1592717" y="434408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星: 5 pt 60">
            <a:extLst>
              <a:ext uri="{FF2B5EF4-FFF2-40B4-BE49-F238E27FC236}">
                <a16:creationId xmlns:a16="http://schemas.microsoft.com/office/drawing/2014/main" id="{6BFB813A-855A-7AAA-D257-41D48A6C92CC}"/>
              </a:ext>
            </a:extLst>
          </p:cNvPr>
          <p:cNvSpPr/>
          <p:nvPr userDrawn="1"/>
        </p:nvSpPr>
        <p:spPr>
          <a:xfrm rot="21114176">
            <a:off x="3208324" y="405542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星: 5 pt 61">
            <a:extLst>
              <a:ext uri="{FF2B5EF4-FFF2-40B4-BE49-F238E27FC236}">
                <a16:creationId xmlns:a16="http://schemas.microsoft.com/office/drawing/2014/main" id="{2239CFB9-977C-E719-9CB9-16527295323C}"/>
              </a:ext>
            </a:extLst>
          </p:cNvPr>
          <p:cNvSpPr/>
          <p:nvPr userDrawn="1"/>
        </p:nvSpPr>
        <p:spPr>
          <a:xfrm rot="218122">
            <a:off x="1841675" y="416204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星: 5 pt 62">
            <a:extLst>
              <a:ext uri="{FF2B5EF4-FFF2-40B4-BE49-F238E27FC236}">
                <a16:creationId xmlns:a16="http://schemas.microsoft.com/office/drawing/2014/main" id="{6E94312B-6A92-F7F4-546B-D78F190FAAA3}"/>
              </a:ext>
            </a:extLst>
          </p:cNvPr>
          <p:cNvSpPr/>
          <p:nvPr userDrawn="1"/>
        </p:nvSpPr>
        <p:spPr>
          <a:xfrm rot="437526">
            <a:off x="2900221" y="423516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4" name="星: 5 pt 1023">
            <a:extLst>
              <a:ext uri="{FF2B5EF4-FFF2-40B4-BE49-F238E27FC236}">
                <a16:creationId xmlns:a16="http://schemas.microsoft.com/office/drawing/2014/main" id="{B913A55B-7EA0-5374-561E-EB317DAF6B2F}"/>
              </a:ext>
            </a:extLst>
          </p:cNvPr>
          <p:cNvSpPr/>
          <p:nvPr userDrawn="1"/>
        </p:nvSpPr>
        <p:spPr>
          <a:xfrm rot="21336261">
            <a:off x="2539871" y="411235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5" name="星: 5 pt 1024">
            <a:extLst>
              <a:ext uri="{FF2B5EF4-FFF2-40B4-BE49-F238E27FC236}">
                <a16:creationId xmlns:a16="http://schemas.microsoft.com/office/drawing/2014/main" id="{AB65A4F7-ADCD-B530-8744-592EA9F8D72F}"/>
              </a:ext>
            </a:extLst>
          </p:cNvPr>
          <p:cNvSpPr/>
          <p:nvPr userDrawn="1"/>
        </p:nvSpPr>
        <p:spPr>
          <a:xfrm rot="21336261">
            <a:off x="2271899" y="428445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7" name="星: 5 pt 1026">
            <a:extLst>
              <a:ext uri="{FF2B5EF4-FFF2-40B4-BE49-F238E27FC236}">
                <a16:creationId xmlns:a16="http://schemas.microsoft.com/office/drawing/2014/main" id="{F03D9C6D-DCBF-20DD-3C07-AB51B2487DD5}"/>
              </a:ext>
            </a:extLst>
          </p:cNvPr>
          <p:cNvSpPr/>
          <p:nvPr userDrawn="1"/>
        </p:nvSpPr>
        <p:spPr>
          <a:xfrm rot="218122">
            <a:off x="2803168" y="395934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9" name="星: 5 pt 1028">
            <a:extLst>
              <a:ext uri="{FF2B5EF4-FFF2-40B4-BE49-F238E27FC236}">
                <a16:creationId xmlns:a16="http://schemas.microsoft.com/office/drawing/2014/main" id="{871317A1-E5A7-6056-184C-A1ACF89D5E05}"/>
              </a:ext>
            </a:extLst>
          </p:cNvPr>
          <p:cNvSpPr/>
          <p:nvPr userDrawn="1"/>
        </p:nvSpPr>
        <p:spPr>
          <a:xfrm rot="21336261">
            <a:off x="3669140" y="381600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0" name="星: 5 pt 1029">
            <a:extLst>
              <a:ext uri="{FF2B5EF4-FFF2-40B4-BE49-F238E27FC236}">
                <a16:creationId xmlns:a16="http://schemas.microsoft.com/office/drawing/2014/main" id="{EAAE0C3E-1035-397E-C213-C5E7A9E29688}"/>
              </a:ext>
            </a:extLst>
          </p:cNvPr>
          <p:cNvSpPr/>
          <p:nvPr userDrawn="1"/>
        </p:nvSpPr>
        <p:spPr>
          <a:xfrm rot="21336261">
            <a:off x="-149139" y="4470453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1" name="星: 5 pt 1030">
            <a:extLst>
              <a:ext uri="{FF2B5EF4-FFF2-40B4-BE49-F238E27FC236}">
                <a16:creationId xmlns:a16="http://schemas.microsoft.com/office/drawing/2014/main" id="{87982782-E3DE-00DC-22E4-208B10E3AC93}"/>
              </a:ext>
            </a:extLst>
          </p:cNvPr>
          <p:cNvSpPr/>
          <p:nvPr userDrawn="1"/>
        </p:nvSpPr>
        <p:spPr>
          <a:xfrm rot="218122">
            <a:off x="1306501" y="4356558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2" name="星: 5 pt 1031">
            <a:extLst>
              <a:ext uri="{FF2B5EF4-FFF2-40B4-BE49-F238E27FC236}">
                <a16:creationId xmlns:a16="http://schemas.microsoft.com/office/drawing/2014/main" id="{8AD3129B-11EF-4BEC-1891-381AE3E06A01}"/>
              </a:ext>
            </a:extLst>
          </p:cNvPr>
          <p:cNvSpPr/>
          <p:nvPr userDrawn="1"/>
        </p:nvSpPr>
        <p:spPr>
          <a:xfrm rot="21336261">
            <a:off x="240168" y="436161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3" name="星: 5 pt 1032">
            <a:extLst>
              <a:ext uri="{FF2B5EF4-FFF2-40B4-BE49-F238E27FC236}">
                <a16:creationId xmlns:a16="http://schemas.microsoft.com/office/drawing/2014/main" id="{D68F768F-E094-AB6B-B322-9FFB6913274F}"/>
              </a:ext>
            </a:extLst>
          </p:cNvPr>
          <p:cNvSpPr/>
          <p:nvPr userDrawn="1"/>
        </p:nvSpPr>
        <p:spPr>
          <a:xfrm rot="21336261">
            <a:off x="611974" y="4415719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4" name="星: 5 pt 1033">
            <a:extLst>
              <a:ext uri="{FF2B5EF4-FFF2-40B4-BE49-F238E27FC236}">
                <a16:creationId xmlns:a16="http://schemas.microsoft.com/office/drawing/2014/main" id="{8F138C09-7441-9BDC-EB02-D277477A3C41}"/>
              </a:ext>
            </a:extLst>
          </p:cNvPr>
          <p:cNvSpPr/>
          <p:nvPr userDrawn="1"/>
        </p:nvSpPr>
        <p:spPr>
          <a:xfrm rot="218122">
            <a:off x="1029194" y="4392947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5" name="星: 5 pt 1034">
            <a:extLst>
              <a:ext uri="{FF2B5EF4-FFF2-40B4-BE49-F238E27FC236}">
                <a16:creationId xmlns:a16="http://schemas.microsoft.com/office/drawing/2014/main" id="{A648421A-6726-4A09-EDD6-D43C21843569}"/>
              </a:ext>
            </a:extLst>
          </p:cNvPr>
          <p:cNvSpPr/>
          <p:nvPr userDrawn="1"/>
        </p:nvSpPr>
        <p:spPr>
          <a:xfrm rot="218122">
            <a:off x="2201746" y="409743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6" name="星: 5 pt 1035">
            <a:extLst>
              <a:ext uri="{FF2B5EF4-FFF2-40B4-BE49-F238E27FC236}">
                <a16:creationId xmlns:a16="http://schemas.microsoft.com/office/drawing/2014/main" id="{C38591D0-4BA8-240B-127D-740F8D7D7E83}"/>
              </a:ext>
            </a:extLst>
          </p:cNvPr>
          <p:cNvSpPr/>
          <p:nvPr userDrawn="1"/>
        </p:nvSpPr>
        <p:spPr>
          <a:xfrm rot="21336261">
            <a:off x="-407389" y="4439044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7" name="星: 5 pt 1036">
            <a:extLst>
              <a:ext uri="{FF2B5EF4-FFF2-40B4-BE49-F238E27FC236}">
                <a16:creationId xmlns:a16="http://schemas.microsoft.com/office/drawing/2014/main" id="{6F670DF9-0AE0-E175-2DFA-B1652E3BCF4A}"/>
              </a:ext>
            </a:extLst>
          </p:cNvPr>
          <p:cNvSpPr/>
          <p:nvPr userDrawn="1"/>
        </p:nvSpPr>
        <p:spPr>
          <a:xfrm rot="437526">
            <a:off x="306823" y="2811772"/>
            <a:ext cx="360000" cy="360000"/>
          </a:xfrm>
          <a:prstGeom prst="star5">
            <a:avLst>
              <a:gd name="adj" fmla="val 19975"/>
              <a:gd name="hf" fmla="val 105146"/>
              <a:gd name="vf" fmla="val 110557"/>
            </a:avLst>
          </a:prstGeom>
          <a:solidFill>
            <a:srgbClr val="E37F2D"/>
          </a:solidFill>
          <a:ln>
            <a:noFill/>
          </a:ln>
          <a:scene3d>
            <a:camera prst="orthographicFront"/>
            <a:lightRig rig="threePt" dir="t"/>
          </a:scene3d>
          <a:sp3d>
            <a:bevelT w="1270000" h="1905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5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A9B40FA9-4BFB-5EC2-D0A3-F22B70B00D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1081">
            <a:off x="4271554" y="2304743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" descr="20201208 143600383 iOS 300x300 - 雪だるま⑤　©Ateklier Funipo">
            <a:extLst>
              <a:ext uri="{FF2B5EF4-FFF2-40B4-BE49-F238E27FC236}">
                <a16:creationId xmlns:a16="http://schemas.microsoft.com/office/drawing/2014/main" id="{960F50E2-3035-D7D7-7AAB-95DFE5B9B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5593">
            <a:off x="4821663" y="3560439"/>
            <a:ext cx="1306666" cy="1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B528CCD-BEE1-5BBF-B88A-06B072EAFB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47" y="4965138"/>
            <a:ext cx="1511449" cy="1511449"/>
          </a:xfrm>
          <a:prstGeom prst="ellipse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241761-71F1-ED6A-C030-1861BD9F9660}"/>
              </a:ext>
            </a:extLst>
          </p:cNvPr>
          <p:cNvSpPr/>
          <p:nvPr userDrawn="1"/>
        </p:nvSpPr>
        <p:spPr>
          <a:xfrm>
            <a:off x="6701996" y="5832035"/>
            <a:ext cx="1613647" cy="587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Microsoft MVP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for PowerPoint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4A1DF4C-EC75-0998-809A-8AD6D7B3CC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325" y="536795"/>
            <a:ext cx="2032076" cy="5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owerPointスライドの画像保存の高解像度化 | 東京大学 佐々木淳 研究室 沿岸環境学 海岸工学 環境水工学 水環境学">
            <a:extLst>
              <a:ext uri="{FF2B5EF4-FFF2-40B4-BE49-F238E27FC236}">
                <a16:creationId xmlns:a16="http://schemas.microsoft.com/office/drawing/2014/main" id="{1C837270-64B1-625C-DA0B-8CB06B560C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19" y="474543"/>
            <a:ext cx="751126" cy="67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6CA917-B813-95E0-2DA8-C06D99F85A23}"/>
              </a:ext>
            </a:extLst>
          </p:cNvPr>
          <p:cNvSpPr txBox="1"/>
          <p:nvPr userDrawn="1"/>
        </p:nvSpPr>
        <p:spPr>
          <a:xfrm>
            <a:off x="9798164" y="530720"/>
            <a:ext cx="202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collaboration</a:t>
            </a:r>
            <a:endParaRPr kumimoji="1"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A5F779-C223-FBE2-55C7-545D1402AB06}"/>
              </a:ext>
            </a:extLst>
          </p:cNvPr>
          <p:cNvSpPr txBox="1"/>
          <p:nvPr userDrawn="1"/>
        </p:nvSpPr>
        <p:spPr>
          <a:xfrm>
            <a:off x="5481402" y="2585130"/>
            <a:ext cx="6539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When the answer is correct, </a:t>
            </a:r>
            <a:b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the Christmas tree will sparkle and light up.</a:t>
            </a:r>
            <a:endParaRPr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26" name="テキスト ボックス 1025">
            <a:extLst>
              <a:ext uri="{FF2B5EF4-FFF2-40B4-BE49-F238E27FC236}">
                <a16:creationId xmlns:a16="http://schemas.microsoft.com/office/drawing/2014/main" id="{2B63550E-6659-A33B-1595-ED877599F8B0}"/>
              </a:ext>
            </a:extLst>
          </p:cNvPr>
          <p:cNvSpPr txBox="1"/>
          <p:nvPr userDrawn="1"/>
        </p:nvSpPr>
        <p:spPr>
          <a:xfrm>
            <a:off x="5954405" y="4249978"/>
            <a:ext cx="6539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0" i="0" dirty="0">
                <a:solidFill>
                  <a:schemeClr val="bg1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You can easily create a lot of quizzes.</a:t>
            </a:r>
            <a:endParaRPr lang="ja-JP" altLang="en-US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39" name="図 1038">
            <a:extLst>
              <a:ext uri="{FF2B5EF4-FFF2-40B4-BE49-F238E27FC236}">
                <a16:creationId xmlns:a16="http://schemas.microsoft.com/office/drawing/2014/main" id="{B245B2FC-FFEE-3F8D-3675-1DE5C1860A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904812" y="933567"/>
            <a:ext cx="918746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4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A4070E-B428-43AD-B60B-C928AC07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50734E-1D6B-4030-9D85-3656510BB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F6B8D8-1280-4B5C-B03C-7DF48492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308661-FC0D-463B-B755-E2090C38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08874F1-4CA0-40B6-BC16-97768BD2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7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205258-D020-4F5E-9DC6-BE4741F1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34A3C3-8C4F-42B8-A79F-653043AD3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F452A7-82AE-4ABE-9D21-0C9A9F6E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243C48-0461-4E4E-8FB8-7E1A13DD9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C934FD-7CF8-4A8A-916B-AC31B27B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99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77C6A8-F8F2-4CAB-98E7-FC1C07C8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52B083-F5AE-4CC4-9AB1-B03FB3A64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9D173E-EB9C-42DC-9994-2DCCD58EF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34CBD1-562A-4606-82F2-B6CA03429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7961E7-7F26-40F1-A22F-4F5D25823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36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5" r:id="rId2"/>
    <p:sldLayoutId id="2147483726" r:id="rId3"/>
    <p:sldLayoutId id="2147483729" r:id="rId4"/>
    <p:sldLayoutId id="2147483730" r:id="rId5"/>
    <p:sldLayoutId id="2147483728" r:id="rId6"/>
    <p:sldLayoutId id="2147483732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C3A6BA-380B-43FD-8F3B-D6103363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0DC6CC-86CB-480A-A70E-D4077F2B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54AC77-74E9-4E03-8799-2083A6A46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3B35B-3AE0-4CA2-8BCB-6EF4227A8AB2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F71EB2-2C60-4483-AF59-2C6C7B3DC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4D4530-3160-4DD6-A17A-9A0925C0B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4B7-68E3-47B3-93C0-D16643806FB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33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77C6A8-F8F2-4CAB-98E7-FC1C07C85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52B083-F5AE-4CC4-9AB1-B03FB3A64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9D173E-EB9C-42DC-9994-2DCCD58EF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74547-A3BF-4AFB-AB4F-E4B27B35889E}" type="datetimeFigureOut">
              <a:rPr kumimoji="1" lang="ja-JP" altLang="en-US" smtClean="0"/>
              <a:t>2023/12/6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34CBD1-562A-4606-82F2-B6CA03429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37961E7-7F26-40F1-A22F-4F5D25823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F02C1-9C25-404D-BB8E-2DE21AE7650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86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92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8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3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9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ee off">
            <a:extLst>
              <a:ext uri="{FF2B5EF4-FFF2-40B4-BE49-F238E27FC236}">
                <a16:creationId xmlns:a16="http://schemas.microsoft.com/office/drawing/2014/main" id="{4AE1BE71-3E8F-4669-102C-4C0E1F7A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-254001"/>
            <a:ext cx="5782736" cy="7598601"/>
          </a:xfrm>
          <a:prstGeom prst="rect">
            <a:avLst/>
          </a:prstGeom>
        </p:spPr>
      </p:pic>
      <p:sp>
        <p:nvSpPr>
          <p:cNvPr id="10" name="answer 3">
            <a:extLst>
              <a:ext uri="{FF2B5EF4-FFF2-40B4-BE49-F238E27FC236}">
                <a16:creationId xmlns:a16="http://schemas.microsoft.com/office/drawing/2014/main" id="{E0DA164E-D070-1E72-7006-2DE78ED3D825}"/>
              </a:ext>
            </a:extLst>
          </p:cNvPr>
          <p:cNvSpPr/>
          <p:nvPr/>
        </p:nvSpPr>
        <p:spPr>
          <a:xfrm>
            <a:off x="1463037" y="5389965"/>
            <a:ext cx="4164150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algn="ctr">
              <a:defRPr/>
            </a:pPr>
            <a:endParaRPr lang="en-US" altLang="ja-JP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prstClr val="black"/>
                </a:solidFill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It melts.</a:t>
            </a:r>
            <a:endParaRPr lang="ja-JP" altLang="en-US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7" name="answer 2">
            <a:extLst>
              <a:ext uri="{FF2B5EF4-FFF2-40B4-BE49-F238E27FC236}">
                <a16:creationId xmlns:a16="http://schemas.microsoft.com/office/drawing/2014/main" id="{39C26C31-11A3-3CB9-5AC9-5B8D772BA96B}"/>
              </a:ext>
            </a:extLst>
          </p:cNvPr>
          <p:cNvSpPr/>
          <p:nvPr/>
        </p:nvSpPr>
        <p:spPr>
          <a:xfrm>
            <a:off x="1463038" y="3831377"/>
            <a:ext cx="4164149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algn="ctr">
              <a:defRPr/>
            </a:pPr>
            <a:endParaRPr lang="en-US" altLang="ja-JP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prstClr val="black"/>
                </a:solidFill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No change.</a:t>
            </a:r>
            <a:endParaRPr lang="ja-JP" altLang="en-US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9" name="answer 1">
            <a:extLst>
              <a:ext uri="{FF2B5EF4-FFF2-40B4-BE49-F238E27FC236}">
                <a16:creationId xmlns:a16="http://schemas.microsoft.com/office/drawing/2014/main" id="{133E71EB-D934-7563-223D-2324E2237913}"/>
              </a:ext>
            </a:extLst>
          </p:cNvPr>
          <p:cNvSpPr/>
          <p:nvPr/>
        </p:nvSpPr>
        <p:spPr>
          <a:xfrm>
            <a:off x="1463039" y="2272789"/>
            <a:ext cx="4164149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algn="ctr">
              <a:defRPr/>
            </a:pPr>
            <a:endParaRPr lang="en-US" altLang="ja-JP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algn="ctr">
              <a:defRPr/>
            </a:pPr>
            <a:r>
              <a:rPr lang="en-US" altLang="ja-JP" sz="2800" dirty="0">
                <a:solidFill>
                  <a:prstClr val="black"/>
                </a:solidFill>
                <a:latin typeface="Segoe UI Semibold" panose="020B0702040204020203" pitchFamily="34" charset="0"/>
                <a:ea typeface="UD デジタル 教科書体 NK-R" panose="02020400000000000000" pitchFamily="18" charset="-128"/>
                <a:cs typeface="Segoe UI Semibold" panose="020B0702040204020203" pitchFamily="34" charset="0"/>
              </a:rPr>
              <a:t>It shatters into pieces.</a:t>
            </a:r>
            <a:endParaRPr lang="ja-JP" altLang="en-US" sz="2800" dirty="0">
              <a:solidFill>
                <a:prstClr val="black"/>
              </a:solidFill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pic>
        <p:nvPicPr>
          <p:cNvPr id="12" name="incorrect Bell 2">
            <a:extLst>
              <a:ext uri="{FF2B5EF4-FFF2-40B4-BE49-F238E27FC236}">
                <a16:creationId xmlns:a16="http://schemas.microsoft.com/office/drawing/2014/main" id="{B138FA57-4621-4BFB-9C27-E4A1C4AAD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4865864"/>
            <a:ext cx="1274174" cy="1774090"/>
          </a:xfrm>
          <a:prstGeom prst="rect">
            <a:avLst/>
          </a:prstGeom>
        </p:spPr>
      </p:pic>
      <p:pic>
        <p:nvPicPr>
          <p:cNvPr id="11" name="correct Bell">
            <a:extLst>
              <a:ext uri="{FF2B5EF4-FFF2-40B4-BE49-F238E27FC236}">
                <a16:creationId xmlns:a16="http://schemas.microsoft.com/office/drawing/2014/main" id="{650569B6-E414-4833-A8A9-ECA62E79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3256596"/>
            <a:ext cx="1274174" cy="1774090"/>
          </a:xfrm>
          <a:prstGeom prst="rect">
            <a:avLst/>
          </a:prstGeom>
        </p:spPr>
      </p:pic>
      <p:pic>
        <p:nvPicPr>
          <p:cNvPr id="4" name="incorrect Bell 1">
            <a:extLst>
              <a:ext uri="{FF2B5EF4-FFF2-40B4-BE49-F238E27FC236}">
                <a16:creationId xmlns:a16="http://schemas.microsoft.com/office/drawing/2014/main" id="{871D8DAD-AEFD-4E54-9D80-A2F9364AC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1647328"/>
            <a:ext cx="1274174" cy="1774090"/>
          </a:xfrm>
          <a:prstGeom prst="rect">
            <a:avLst/>
          </a:prstGeom>
        </p:spPr>
      </p:pic>
      <p:sp>
        <p:nvSpPr>
          <p:cNvPr id="8" name="question">
            <a:extLst>
              <a:ext uri="{FF2B5EF4-FFF2-40B4-BE49-F238E27FC236}">
                <a16:creationId xmlns:a16="http://schemas.microsoft.com/office/drawing/2014/main" id="{EE7B068D-9B3E-8E23-A8EF-7205B04327D3}"/>
              </a:ext>
            </a:extLst>
          </p:cNvPr>
          <p:cNvSpPr/>
          <p:nvPr/>
        </p:nvSpPr>
        <p:spPr>
          <a:xfrm>
            <a:off x="530878" y="406400"/>
            <a:ext cx="5096309" cy="13124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ja-JP" sz="2800" dirty="0">
                <a:solidFill>
                  <a:srgbClr val="37415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What happens </a:t>
            </a:r>
            <a:br>
              <a:rPr lang="ja-JP" altLang="en-US" sz="2800" dirty="0">
                <a:solidFill>
                  <a:srgbClr val="37415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ja-JP" altLang="en-US" sz="2800" dirty="0">
                <a:solidFill>
                  <a:srgbClr val="37415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　</a:t>
            </a:r>
            <a:r>
              <a:rPr lang="en-US" altLang="ja-JP" sz="2800" dirty="0">
                <a:solidFill>
                  <a:srgbClr val="37415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when you microwave ice?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n-cs"/>
            </a:endParaRPr>
          </a:p>
        </p:txBody>
      </p:sp>
      <p:pic>
        <p:nvPicPr>
          <p:cNvPr id="2" name="Play Again">
            <a:extLst>
              <a:ext uri="{FF2B5EF4-FFF2-40B4-BE49-F238E27FC236}">
                <a16:creationId xmlns:a16="http://schemas.microsoft.com/office/drawing/2014/main" id="{EC519609-5B6A-4C22-2581-9467729645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" r="6252"/>
          <a:stretch/>
        </p:blipFill>
        <p:spPr>
          <a:xfrm>
            <a:off x="10159251" y="5961293"/>
            <a:ext cx="1913158" cy="7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ee off">
            <a:extLst>
              <a:ext uri="{FF2B5EF4-FFF2-40B4-BE49-F238E27FC236}">
                <a16:creationId xmlns:a16="http://schemas.microsoft.com/office/drawing/2014/main" id="{4AE1BE71-3E8F-4669-102C-4C0E1F7A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700" y="-254001"/>
            <a:ext cx="5782736" cy="7598601"/>
          </a:xfrm>
          <a:prstGeom prst="rect">
            <a:avLst/>
          </a:prstGeom>
        </p:spPr>
      </p:pic>
      <p:sp>
        <p:nvSpPr>
          <p:cNvPr id="10" name="answer 3">
            <a:extLst>
              <a:ext uri="{FF2B5EF4-FFF2-40B4-BE49-F238E27FC236}">
                <a16:creationId xmlns:a16="http://schemas.microsoft.com/office/drawing/2014/main" id="{E0DA164E-D070-1E72-7006-2DE78ED3D825}"/>
              </a:ext>
            </a:extLst>
          </p:cNvPr>
          <p:cNvSpPr/>
          <p:nvPr/>
        </p:nvSpPr>
        <p:spPr>
          <a:xfrm>
            <a:off x="1463037" y="5389965"/>
            <a:ext cx="4164150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7" name="answer 2">
            <a:extLst>
              <a:ext uri="{FF2B5EF4-FFF2-40B4-BE49-F238E27FC236}">
                <a16:creationId xmlns:a16="http://schemas.microsoft.com/office/drawing/2014/main" id="{39C26C31-11A3-3CB9-5AC9-5B8D772BA96B}"/>
              </a:ext>
            </a:extLst>
          </p:cNvPr>
          <p:cNvSpPr/>
          <p:nvPr/>
        </p:nvSpPr>
        <p:spPr>
          <a:xfrm>
            <a:off x="1463038" y="3831377"/>
            <a:ext cx="4164149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sp>
        <p:nvSpPr>
          <p:cNvPr id="9" name="answer 1">
            <a:extLst>
              <a:ext uri="{FF2B5EF4-FFF2-40B4-BE49-F238E27FC236}">
                <a16:creationId xmlns:a16="http://schemas.microsoft.com/office/drawing/2014/main" id="{133E71EB-D934-7563-223D-2324E2237913}"/>
              </a:ext>
            </a:extLst>
          </p:cNvPr>
          <p:cNvSpPr/>
          <p:nvPr/>
        </p:nvSpPr>
        <p:spPr>
          <a:xfrm>
            <a:off x="1463039" y="2272789"/>
            <a:ext cx="4164149" cy="9556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UD デジタル 教科書体 NK-R" panose="02020400000000000000" pitchFamily="18" charset="-128"/>
              <a:cs typeface="Segoe UI Semibold" panose="020B0702040204020203" pitchFamily="34" charset="0"/>
            </a:endParaRPr>
          </a:p>
        </p:txBody>
      </p:sp>
      <p:pic>
        <p:nvPicPr>
          <p:cNvPr id="12" name="incorrect Bell 2">
            <a:extLst>
              <a:ext uri="{FF2B5EF4-FFF2-40B4-BE49-F238E27FC236}">
                <a16:creationId xmlns:a16="http://schemas.microsoft.com/office/drawing/2014/main" id="{B138FA57-4621-4BFB-9C27-E4A1C4AAD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4865864"/>
            <a:ext cx="1274174" cy="1774090"/>
          </a:xfrm>
          <a:prstGeom prst="rect">
            <a:avLst/>
          </a:prstGeom>
        </p:spPr>
      </p:pic>
      <p:pic>
        <p:nvPicPr>
          <p:cNvPr id="11" name="correct Bell">
            <a:extLst>
              <a:ext uri="{FF2B5EF4-FFF2-40B4-BE49-F238E27FC236}">
                <a16:creationId xmlns:a16="http://schemas.microsoft.com/office/drawing/2014/main" id="{650569B6-E414-4833-A8A9-ECA62E79D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3256596"/>
            <a:ext cx="1274174" cy="1774090"/>
          </a:xfrm>
          <a:prstGeom prst="rect">
            <a:avLst/>
          </a:prstGeom>
        </p:spPr>
      </p:pic>
      <p:pic>
        <p:nvPicPr>
          <p:cNvPr id="4" name="incorrect Bell 1">
            <a:extLst>
              <a:ext uri="{FF2B5EF4-FFF2-40B4-BE49-F238E27FC236}">
                <a16:creationId xmlns:a16="http://schemas.microsoft.com/office/drawing/2014/main" id="{871D8DAD-AEFD-4E54-9D80-A2F9364AC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4490">
            <a:off x="571821" y="1647328"/>
            <a:ext cx="1274174" cy="1774090"/>
          </a:xfrm>
          <a:prstGeom prst="rect">
            <a:avLst/>
          </a:prstGeom>
        </p:spPr>
      </p:pic>
      <p:sp>
        <p:nvSpPr>
          <p:cNvPr id="8" name="question">
            <a:extLst>
              <a:ext uri="{FF2B5EF4-FFF2-40B4-BE49-F238E27FC236}">
                <a16:creationId xmlns:a16="http://schemas.microsoft.com/office/drawing/2014/main" id="{EE7B068D-9B3E-8E23-A8EF-7205B04327D3}"/>
              </a:ext>
            </a:extLst>
          </p:cNvPr>
          <p:cNvSpPr/>
          <p:nvPr/>
        </p:nvSpPr>
        <p:spPr>
          <a:xfrm>
            <a:off x="530878" y="406400"/>
            <a:ext cx="5096309" cy="131242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n-cs"/>
              </a:rPr>
              <a:t>    </a:t>
            </a:r>
          </a:p>
        </p:txBody>
      </p:sp>
      <p:pic>
        <p:nvPicPr>
          <p:cNvPr id="2" name="Play Again">
            <a:extLst>
              <a:ext uri="{FF2B5EF4-FFF2-40B4-BE49-F238E27FC236}">
                <a16:creationId xmlns:a16="http://schemas.microsoft.com/office/drawing/2014/main" id="{EC519609-5B6A-4C22-2581-9467729645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7" r="6252"/>
          <a:stretch/>
        </p:blipFill>
        <p:spPr>
          <a:xfrm>
            <a:off x="10159251" y="5961293"/>
            <a:ext cx="1913158" cy="7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デザインの設定">
  <a:themeElements>
    <a:clrScheme name="ユーザー定義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dirty="0">
            <a:solidFill>
              <a:schemeClr val="bg1"/>
            </a:solidFill>
            <a:latin typeface="メイリオ" panose="020B0604030504040204" pitchFamily="50" charset="-128"/>
            <a:ea typeface="メイリオ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23</Words>
  <Application>Microsoft Office PowerPoint</Application>
  <PresentationFormat>ワイド画面</PresentationFormat>
  <Paragraphs>9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8</vt:i4>
      </vt:variant>
    </vt:vector>
  </HeadingPairs>
  <TitlesOfParts>
    <vt:vector size="21" baseType="lpstr">
      <vt:lpstr>Meiryo UI</vt:lpstr>
      <vt:lpstr>Microsoft YaHei</vt:lpstr>
      <vt:lpstr>UD デジタル 教科書体 NK-R</vt:lpstr>
      <vt:lpstr>游ゴシック</vt:lpstr>
      <vt:lpstr>游ゴシック Light</vt:lpstr>
      <vt:lpstr>Arial</vt:lpstr>
      <vt:lpstr>Bahnschrift SemiCondensed</vt:lpstr>
      <vt:lpstr>Impact</vt:lpstr>
      <vt:lpstr>Segoe UI Emoji</vt:lpstr>
      <vt:lpstr>Segoe UI Semibold</vt:lpstr>
      <vt:lpstr>Office テーマ</vt:lpstr>
      <vt:lpstr>1_デザインの設定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Michio Inaba</cp:lastModifiedBy>
  <cp:revision>44</cp:revision>
  <dcterms:created xsi:type="dcterms:W3CDTF">2023-11-20T04:39:01Z</dcterms:created>
  <dcterms:modified xsi:type="dcterms:W3CDTF">2023-12-05T21:26:49Z</dcterms:modified>
</cp:coreProperties>
</file>